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2e9c769a1e47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c09e33484a4e5b"/>
  </p:sldMasterIdLst>
  <p:sldIdLst>
    <p:sldId xmlns:r="http://schemas.openxmlformats.org/officeDocument/2006/relationships" id="256" r:id="R15108a3a03954bb3"/>
    <p:sldId xmlns:r="http://schemas.openxmlformats.org/officeDocument/2006/relationships" id="257" r:id="R1a6e748e170943f3"/>
    <p:sldId xmlns:r="http://schemas.openxmlformats.org/officeDocument/2006/relationships" id="258" r:id="R92e4c2c923144dfd"/>
    <p:sldId xmlns:r="http://schemas.openxmlformats.org/officeDocument/2006/relationships" id="259" r:id="Rc96ec15899274be5"/>
    <p:sldId xmlns:r="http://schemas.openxmlformats.org/officeDocument/2006/relationships" id="260" r:id="R3a21733d77654ee5"/>
    <p:sldId xmlns:r="http://schemas.openxmlformats.org/officeDocument/2006/relationships" id="261" r:id="R0f5ae312a0284806"/>
    <p:sldId xmlns:r="http://schemas.openxmlformats.org/officeDocument/2006/relationships" id="262" r:id="Rc6fa0ae9754e45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09e33484a4e5b" /><Relationship Type="http://schemas.openxmlformats.org/officeDocument/2006/relationships/slide" Target="/ppt/slides/slide1.xml" Id="R15108a3a03954bb3" /><Relationship Type="http://schemas.openxmlformats.org/officeDocument/2006/relationships/slide" Target="/ppt/slides/slide2.xml" Id="R1a6e748e170943f3" /><Relationship Type="http://schemas.openxmlformats.org/officeDocument/2006/relationships/slide" Target="/ppt/slides/slide3.xml" Id="R92e4c2c923144dfd" /><Relationship Type="http://schemas.openxmlformats.org/officeDocument/2006/relationships/slide" Target="/ppt/slides/slide4.xml" Id="Rc96ec15899274be5" /><Relationship Type="http://schemas.openxmlformats.org/officeDocument/2006/relationships/slide" Target="/ppt/slides/slide5.xml" Id="R3a21733d77654ee5" /><Relationship Type="http://schemas.openxmlformats.org/officeDocument/2006/relationships/slide" Target="/ppt/slides/slide6.xml" Id="R0f5ae312a0284806" /><Relationship Type="http://schemas.openxmlformats.org/officeDocument/2006/relationships/slide" Target="/ppt/slides/slide7.xml" Id="Rc6fa0ae9754e45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c07e8312040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10b59acc8482f" /><Relationship Type="http://schemas.openxmlformats.org/officeDocument/2006/relationships/theme" Target="/ppt/slideMasters/theme/theme1.xml" Id="R5a74a585838b49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510b59acc848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0bc2f0e16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1e80298fe43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099d9dd8949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a859042254d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62e8e50be45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c88ad38a749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c8dd9358b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