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5dd3d3f8166403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d24b8f58eba4b92"/>
  </p:sldMasterIdLst>
  <p:sldIdLst>
    <p:sldId xmlns:r="http://schemas.openxmlformats.org/officeDocument/2006/relationships" id="256" r:id="R93826524a27143fb"/>
    <p:sldId xmlns:r="http://schemas.openxmlformats.org/officeDocument/2006/relationships" id="257" r:id="Rfdff8ec8806e4f02"/>
    <p:sldId xmlns:r="http://schemas.openxmlformats.org/officeDocument/2006/relationships" id="258" r:id="R98a94a4853b249e3"/>
    <p:sldId xmlns:r="http://schemas.openxmlformats.org/officeDocument/2006/relationships" id="259" r:id="R1ba10c837d214404"/>
    <p:sldId xmlns:r="http://schemas.openxmlformats.org/officeDocument/2006/relationships" id="260" r:id="Ra5574bb7a2a14e33"/>
    <p:sldId xmlns:r="http://schemas.openxmlformats.org/officeDocument/2006/relationships" id="261" r:id="R7bdec50c2aed4254"/>
    <p:sldId xmlns:r="http://schemas.openxmlformats.org/officeDocument/2006/relationships" id="262" r:id="R7e57b10720364af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d24b8f58eba4b92" /><Relationship Type="http://schemas.openxmlformats.org/officeDocument/2006/relationships/slide" Target="/ppt/slides/slide1.xml" Id="R93826524a27143fb" /><Relationship Type="http://schemas.openxmlformats.org/officeDocument/2006/relationships/slide" Target="/ppt/slides/slide2.xml" Id="Rfdff8ec8806e4f02" /><Relationship Type="http://schemas.openxmlformats.org/officeDocument/2006/relationships/slide" Target="/ppt/slides/slide3.xml" Id="R98a94a4853b249e3" /><Relationship Type="http://schemas.openxmlformats.org/officeDocument/2006/relationships/slide" Target="/ppt/slides/slide4.xml" Id="R1ba10c837d214404" /><Relationship Type="http://schemas.openxmlformats.org/officeDocument/2006/relationships/slide" Target="/ppt/slides/slide5.xml" Id="Ra5574bb7a2a14e33" /><Relationship Type="http://schemas.openxmlformats.org/officeDocument/2006/relationships/slide" Target="/ppt/slides/slide6.xml" Id="R7bdec50c2aed4254" /><Relationship Type="http://schemas.openxmlformats.org/officeDocument/2006/relationships/slide" Target="/ppt/slides/slide7.xml" Id="R7e57b10720364af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e391da51984486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f225890f5c49b6" /><Relationship Type="http://schemas.openxmlformats.org/officeDocument/2006/relationships/theme" Target="/ppt/slideMasters/theme/theme1.xml" Id="Ra97037477367487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6f225890f5c49b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546b1d16a34c5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08294e562a438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20158c2307482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5f3d0269184f8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ab624e29ab45f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8024638473433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a502a05c12457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TOPPEN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TOPPEN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TOPPEN INVEST AS ble etablert [år] og holder til i Grimstad.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TOPPEN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TOPPEN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TOPPEN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−20 864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141 732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4 090 408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4 090 408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TOPPEN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AAS EINAR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TOPPEN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Naxbie 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4878 Grimstad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einar-ikt@hotmail.com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983 723 713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TOPPEN INVEST AS</a:t>
            </a:r>
          </a:p>
        </p:txBody>
      </p:sp>
    </p:spTree>
  </p:cSld>
  <p:clrMapOvr>
    <a:masterClrMapping xmlns:a="http://schemas.openxmlformats.org/drawingml/2006/main"/>
  </p:clrMapOvr>
</p:sld>
</file>