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bdcb45ae9245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d5c57d30d4a71"/>
  </p:sldMasterIdLst>
  <p:sldIdLst>
    <p:sldId xmlns:r="http://schemas.openxmlformats.org/officeDocument/2006/relationships" id="256" r:id="R383636d0679646b0"/>
    <p:sldId xmlns:r="http://schemas.openxmlformats.org/officeDocument/2006/relationships" id="257" r:id="Rbd0a8a2daa7543a4"/>
    <p:sldId xmlns:r="http://schemas.openxmlformats.org/officeDocument/2006/relationships" id="258" r:id="R74dac218c027450d"/>
    <p:sldId xmlns:r="http://schemas.openxmlformats.org/officeDocument/2006/relationships" id="259" r:id="Rf9aedb9ce04343cb"/>
    <p:sldId xmlns:r="http://schemas.openxmlformats.org/officeDocument/2006/relationships" id="260" r:id="R6d979ac356c148c4"/>
    <p:sldId xmlns:r="http://schemas.openxmlformats.org/officeDocument/2006/relationships" id="261" r:id="R05f33a341da748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d5c57d30d4a71" /><Relationship Type="http://schemas.openxmlformats.org/officeDocument/2006/relationships/slide" Target="/ppt/slides/slide1.xml" Id="R383636d0679646b0" /><Relationship Type="http://schemas.openxmlformats.org/officeDocument/2006/relationships/slide" Target="/ppt/slides/slide2.xml" Id="Rbd0a8a2daa7543a4" /><Relationship Type="http://schemas.openxmlformats.org/officeDocument/2006/relationships/slide" Target="/ppt/slides/slide3.xml" Id="R74dac218c027450d" /><Relationship Type="http://schemas.openxmlformats.org/officeDocument/2006/relationships/slide" Target="/ppt/slides/slide4.xml" Id="Rf9aedb9ce04343cb" /><Relationship Type="http://schemas.openxmlformats.org/officeDocument/2006/relationships/slide" Target="/ppt/slides/slide5.xml" Id="R6d979ac356c148c4" /><Relationship Type="http://schemas.openxmlformats.org/officeDocument/2006/relationships/slide" Target="/ppt/slides/slide6.xml" Id="R05f33a341da748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2a4f2d5d445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55d78d42145ab" /><Relationship Type="http://schemas.openxmlformats.org/officeDocument/2006/relationships/theme" Target="/ppt/slideMasters/theme/theme1.xml" Id="R89ef859751804b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655d78d421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c43ef9ffe40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65f5d663c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4e2ac6e6341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89a8fde09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d1912c9674f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4c8d46b35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ANGOLA BLOCK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ANGOLA BLOCK 38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22 298 990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22 660 066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ANGOLA BLOCK 38 AS</a:t>
            </a:r>
          </a:p>
        </p:txBody>
      </p:sp>
    </p:spTree>
  </p:cSld>
  <p:clrMapOvr>
    <a:masterClrMapping xmlns:a="http://schemas.openxmlformats.org/drawingml/2006/main"/>
  </p:clrMapOvr>
</p:sld>
</file>