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fe519671c0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c10b5d99c34d81"/>
  </p:sldMasterIdLst>
  <p:sldIdLst>
    <p:sldId xmlns:r="http://schemas.openxmlformats.org/officeDocument/2006/relationships" id="256" r:id="R4f749903242442ed"/>
    <p:sldId xmlns:r="http://schemas.openxmlformats.org/officeDocument/2006/relationships" id="257" r:id="Rc9eac062813a4298"/>
    <p:sldId xmlns:r="http://schemas.openxmlformats.org/officeDocument/2006/relationships" id="258" r:id="R5ae26509f07e43b1"/>
    <p:sldId xmlns:r="http://schemas.openxmlformats.org/officeDocument/2006/relationships" id="259" r:id="R78f58bd35d84476a"/>
    <p:sldId xmlns:r="http://schemas.openxmlformats.org/officeDocument/2006/relationships" id="260" r:id="Rd457dc254a22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10b5d99c34d81" /><Relationship Type="http://schemas.openxmlformats.org/officeDocument/2006/relationships/slide" Target="/ppt/slides/slide1.xml" Id="R4f749903242442ed" /><Relationship Type="http://schemas.openxmlformats.org/officeDocument/2006/relationships/slide" Target="/ppt/slides/slide2.xml" Id="Rc9eac062813a4298" /><Relationship Type="http://schemas.openxmlformats.org/officeDocument/2006/relationships/slide" Target="/ppt/slides/slide3.xml" Id="R5ae26509f07e43b1" /><Relationship Type="http://schemas.openxmlformats.org/officeDocument/2006/relationships/slide" Target="/ppt/slides/slide4.xml" Id="R78f58bd35d84476a" /><Relationship Type="http://schemas.openxmlformats.org/officeDocument/2006/relationships/slide" Target="/ppt/slides/slide5.xml" Id="Rd457dc254a22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9ae9ee683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b81cefb74262" /><Relationship Type="http://schemas.openxmlformats.org/officeDocument/2006/relationships/theme" Target="/ppt/slideMasters/theme/theme1.xml" Id="Raee0b759f45e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fb81cefb7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cad5f945f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bd4c7590f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a29ffcccf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978884433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5ea270176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