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b4827b546b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d207a4fb2e447f"/>
  </p:sldMasterIdLst>
  <p:sldIdLst>
    <p:sldId xmlns:r="http://schemas.openxmlformats.org/officeDocument/2006/relationships" id="256" r:id="R1de0faf07e88457c"/>
    <p:sldId xmlns:r="http://schemas.openxmlformats.org/officeDocument/2006/relationships" id="257" r:id="Rf25e23d0f745405e"/>
    <p:sldId xmlns:r="http://schemas.openxmlformats.org/officeDocument/2006/relationships" id="258" r:id="Rb484297fb14b4a29"/>
    <p:sldId xmlns:r="http://schemas.openxmlformats.org/officeDocument/2006/relationships" id="259" r:id="Rac6bee7b4b514c5c"/>
    <p:sldId xmlns:r="http://schemas.openxmlformats.org/officeDocument/2006/relationships" id="260" r:id="R2fca486b3afb4b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207a4fb2e447f" /><Relationship Type="http://schemas.openxmlformats.org/officeDocument/2006/relationships/slide" Target="/ppt/slides/slide1.xml" Id="R1de0faf07e88457c" /><Relationship Type="http://schemas.openxmlformats.org/officeDocument/2006/relationships/slide" Target="/ppt/slides/slide2.xml" Id="Rf25e23d0f745405e" /><Relationship Type="http://schemas.openxmlformats.org/officeDocument/2006/relationships/slide" Target="/ppt/slides/slide3.xml" Id="Rb484297fb14b4a29" /><Relationship Type="http://schemas.openxmlformats.org/officeDocument/2006/relationships/slide" Target="/ppt/slides/slide4.xml" Id="Rac6bee7b4b514c5c" /><Relationship Type="http://schemas.openxmlformats.org/officeDocument/2006/relationships/slide" Target="/ppt/slides/slide5.xml" Id="R2fca486b3afb4b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7337cd3544d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c8804ed634f46" /><Relationship Type="http://schemas.openxmlformats.org/officeDocument/2006/relationships/theme" Target="/ppt/slideMasters/theme/theme1.xml" Id="Rda9c8cb1b3ef4e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5c8804ed634f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32a84e5c344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0282c413c45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c65f5c02947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4ec6ecbf446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907b64372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