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52d3d5450a49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8e320e5c964adb"/>
  </p:sldMasterIdLst>
  <p:sldIdLst>
    <p:sldId xmlns:r="http://schemas.openxmlformats.org/officeDocument/2006/relationships" id="256" r:id="Rda78ad1a03c54345"/>
    <p:sldId xmlns:r="http://schemas.openxmlformats.org/officeDocument/2006/relationships" id="257" r:id="Re75194df93e6445e"/>
    <p:sldId xmlns:r="http://schemas.openxmlformats.org/officeDocument/2006/relationships" id="258" r:id="Reb19768b208a4740"/>
    <p:sldId xmlns:r="http://schemas.openxmlformats.org/officeDocument/2006/relationships" id="259" r:id="R1ac50352d1c34ae8"/>
    <p:sldId xmlns:r="http://schemas.openxmlformats.org/officeDocument/2006/relationships" id="260" r:id="Ra753608b975645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8e320e5c964adb" /><Relationship Type="http://schemas.openxmlformats.org/officeDocument/2006/relationships/slide" Target="/ppt/slides/slide1.xml" Id="Rda78ad1a03c54345" /><Relationship Type="http://schemas.openxmlformats.org/officeDocument/2006/relationships/slide" Target="/ppt/slides/slide2.xml" Id="Re75194df93e6445e" /><Relationship Type="http://schemas.openxmlformats.org/officeDocument/2006/relationships/slide" Target="/ppt/slides/slide3.xml" Id="Reb19768b208a4740" /><Relationship Type="http://schemas.openxmlformats.org/officeDocument/2006/relationships/slide" Target="/ppt/slides/slide4.xml" Id="R1ac50352d1c34ae8" /><Relationship Type="http://schemas.openxmlformats.org/officeDocument/2006/relationships/slide" Target="/ppt/slides/slide5.xml" Id="Ra753608b975645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22ef32d3a649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6f172246c4bc1" /><Relationship Type="http://schemas.openxmlformats.org/officeDocument/2006/relationships/theme" Target="/ppt/slideMasters/theme/theme1.xml" Id="R77d399ac6efe48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76f172246c4b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a0ad5f4d546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02fc10bae4f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1c4f2916e4f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a41a04b3644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8eab95bd541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SMÅTJERN NATURBARNEHAGE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