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80ccaa4314c41b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6887dab70474fba"/>
  </p:sldMasterIdLst>
  <p:sldIdLst>
    <p:sldId xmlns:r="http://schemas.openxmlformats.org/officeDocument/2006/relationships" id="256" r:id="R4a510a9e889042ef"/>
    <p:sldId xmlns:r="http://schemas.openxmlformats.org/officeDocument/2006/relationships" id="257" r:id="R31c9aa4aeff14823"/>
    <p:sldId xmlns:r="http://schemas.openxmlformats.org/officeDocument/2006/relationships" id="258" r:id="R2a94092df1f344a4"/>
    <p:sldId xmlns:r="http://schemas.openxmlformats.org/officeDocument/2006/relationships" id="259" r:id="R6cdb0a38c22b434e"/>
    <p:sldId xmlns:r="http://schemas.openxmlformats.org/officeDocument/2006/relationships" id="260" r:id="Rb5a203387ba04bce"/>
    <p:sldId xmlns:r="http://schemas.openxmlformats.org/officeDocument/2006/relationships" id="261" r:id="R8a12a98883874cd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887dab70474fba" /><Relationship Type="http://schemas.openxmlformats.org/officeDocument/2006/relationships/slide" Target="/ppt/slides/slide1.xml" Id="R4a510a9e889042ef" /><Relationship Type="http://schemas.openxmlformats.org/officeDocument/2006/relationships/slide" Target="/ppt/slides/slide2.xml" Id="R31c9aa4aeff14823" /><Relationship Type="http://schemas.openxmlformats.org/officeDocument/2006/relationships/slide" Target="/ppt/slides/slide3.xml" Id="R2a94092df1f344a4" /><Relationship Type="http://schemas.openxmlformats.org/officeDocument/2006/relationships/slide" Target="/ppt/slides/slide4.xml" Id="R6cdb0a38c22b434e" /><Relationship Type="http://schemas.openxmlformats.org/officeDocument/2006/relationships/slide" Target="/ppt/slides/slide5.xml" Id="Rb5a203387ba04bce" /><Relationship Type="http://schemas.openxmlformats.org/officeDocument/2006/relationships/slide" Target="/ppt/slides/slide6.xml" Id="R8a12a98883874cd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8118eccc43481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e6852d45be428e" /><Relationship Type="http://schemas.openxmlformats.org/officeDocument/2006/relationships/theme" Target="/ppt/slideMasters/theme/theme1.xml" Id="Rb74fdc504bb9489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1e6852d45be428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78324e2145401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9538f40ccf454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5dec1354ee477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ccef51a7894a1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6810e3381d4d6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80ab7afa334a0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SMÅTJERN NATURBARNEHAGE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SMÅTJERN NATURBARNEHAGE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SMÅTJERN NATURBARNEHAGE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SMÅTJERN NATURBARNEHAGE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SMÅTJERN NATURBARNEHAGE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SMÅTJERN NATURBARNEHAGE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983 534 708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SMÅTJERN NATURBARNEHAGE AS</a:t>
            </a:r>
          </a:p>
        </p:txBody>
      </p:sp>
    </p:spTree>
  </p:cSld>
  <p:clrMapOvr>
    <a:masterClrMapping xmlns:a="http://schemas.openxmlformats.org/drawingml/2006/main"/>
  </p:clrMapOvr>
</p:sld>
</file>