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227215d6e647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50f8ff7d5a45b9"/>
  </p:sldMasterIdLst>
  <p:sldIdLst>
    <p:sldId xmlns:r="http://schemas.openxmlformats.org/officeDocument/2006/relationships" id="256" r:id="Ra337e2699c6945dc"/>
    <p:sldId xmlns:r="http://schemas.openxmlformats.org/officeDocument/2006/relationships" id="257" r:id="R3daf04f868a242c3"/>
    <p:sldId xmlns:r="http://schemas.openxmlformats.org/officeDocument/2006/relationships" id="258" r:id="Reb301b714b904d35"/>
    <p:sldId xmlns:r="http://schemas.openxmlformats.org/officeDocument/2006/relationships" id="259" r:id="Rfc5f378755794bd4"/>
    <p:sldId xmlns:r="http://schemas.openxmlformats.org/officeDocument/2006/relationships" id="260" r:id="R70feda10f1334292"/>
    <p:sldId xmlns:r="http://schemas.openxmlformats.org/officeDocument/2006/relationships" id="261" r:id="R87c6796da86346cf"/>
    <p:sldId xmlns:r="http://schemas.openxmlformats.org/officeDocument/2006/relationships" id="262" r:id="Rff7ca62ac1ec4a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50f8ff7d5a45b9" /><Relationship Type="http://schemas.openxmlformats.org/officeDocument/2006/relationships/slide" Target="/ppt/slides/slide1.xml" Id="Ra337e2699c6945dc" /><Relationship Type="http://schemas.openxmlformats.org/officeDocument/2006/relationships/slide" Target="/ppt/slides/slide2.xml" Id="R3daf04f868a242c3" /><Relationship Type="http://schemas.openxmlformats.org/officeDocument/2006/relationships/slide" Target="/ppt/slides/slide3.xml" Id="Reb301b714b904d35" /><Relationship Type="http://schemas.openxmlformats.org/officeDocument/2006/relationships/slide" Target="/ppt/slides/slide4.xml" Id="Rfc5f378755794bd4" /><Relationship Type="http://schemas.openxmlformats.org/officeDocument/2006/relationships/slide" Target="/ppt/slides/slide5.xml" Id="R70feda10f1334292" /><Relationship Type="http://schemas.openxmlformats.org/officeDocument/2006/relationships/slide" Target="/ppt/slides/slide6.xml" Id="R87c6796da86346cf" /><Relationship Type="http://schemas.openxmlformats.org/officeDocument/2006/relationships/slide" Target="/ppt/slides/slide7.xml" Id="Rff7ca62ac1ec4a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26e4ce39584a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a62748e0c4afc" /><Relationship Type="http://schemas.openxmlformats.org/officeDocument/2006/relationships/theme" Target="/ppt/slideMasters/theme/theme1.xml" Id="R5e95e802a8df40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2a62748e0c4a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b03ddab3544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44c202b4043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feff5aac040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9d0c7e5fa44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5f355605043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26ce1ab444c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54b5605ef47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HAVLI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HAVLI AS ble etablert [år] og holder til i Kolltveit.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309 463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−107 811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30 433 667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114 945 392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133 220 776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HAVLI HOLDING AS  –  44,4 %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HAVLI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LIMA-INVEST AS  –  22,2 %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Gulenakken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5360 Kolltveit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983 501 982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HAVLI AS</a:t>
            </a:r>
          </a:p>
        </p:txBody>
      </p:sp>
    </p:spTree>
  </p:cSld>
  <p:clrMapOvr>
    <a:masterClrMapping xmlns:a="http://schemas.openxmlformats.org/drawingml/2006/main"/>
  </p:clrMapOvr>
</p:sld>
</file>