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14b0eaf8bc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9b7e776ccf4514"/>
  </p:sldMasterIdLst>
  <p:sldIdLst>
    <p:sldId xmlns:r="http://schemas.openxmlformats.org/officeDocument/2006/relationships" id="256" r:id="R96839ab885cb4904"/>
    <p:sldId xmlns:r="http://schemas.openxmlformats.org/officeDocument/2006/relationships" id="257" r:id="Rfca822689d1f46a2"/>
    <p:sldId xmlns:r="http://schemas.openxmlformats.org/officeDocument/2006/relationships" id="258" r:id="R189ab43008b94751"/>
    <p:sldId xmlns:r="http://schemas.openxmlformats.org/officeDocument/2006/relationships" id="259" r:id="Red286c36bcc64d75"/>
    <p:sldId xmlns:r="http://schemas.openxmlformats.org/officeDocument/2006/relationships" id="260" r:id="R758e4d72f78745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b7e776ccf4514" /><Relationship Type="http://schemas.openxmlformats.org/officeDocument/2006/relationships/slide" Target="/ppt/slides/slide1.xml" Id="R96839ab885cb4904" /><Relationship Type="http://schemas.openxmlformats.org/officeDocument/2006/relationships/slide" Target="/ppt/slides/slide2.xml" Id="Rfca822689d1f46a2" /><Relationship Type="http://schemas.openxmlformats.org/officeDocument/2006/relationships/slide" Target="/ppt/slides/slide3.xml" Id="R189ab43008b94751" /><Relationship Type="http://schemas.openxmlformats.org/officeDocument/2006/relationships/slide" Target="/ppt/slides/slide4.xml" Id="Red286c36bcc64d75" /><Relationship Type="http://schemas.openxmlformats.org/officeDocument/2006/relationships/slide" Target="/ppt/slides/slide5.xml" Id="R758e4d72f78745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acd2455aa42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0b6372b0f4c85" /><Relationship Type="http://schemas.openxmlformats.org/officeDocument/2006/relationships/theme" Target="/ppt/slideMasters/theme/theme1.xml" Id="R651419e6683641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0b6372b0f4c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d0a4eb8bc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04cfcbf7b47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1748833b844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f11906039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f7a48e1ef43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KRISTEN LORENTZEN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 LORENTZEN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983 394 396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