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eafd1073fa46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eed5693bd44aef"/>
  </p:sldMasterIdLst>
  <p:sldIdLst>
    <p:sldId xmlns:r="http://schemas.openxmlformats.org/officeDocument/2006/relationships" id="256" r:id="R3194876550774085"/>
    <p:sldId xmlns:r="http://schemas.openxmlformats.org/officeDocument/2006/relationships" id="257" r:id="Re65ae0d8f7bd43c6"/>
    <p:sldId xmlns:r="http://schemas.openxmlformats.org/officeDocument/2006/relationships" id="258" r:id="R723c320c158b490e"/>
    <p:sldId xmlns:r="http://schemas.openxmlformats.org/officeDocument/2006/relationships" id="259" r:id="Rd882e1d65f1a4a91"/>
    <p:sldId xmlns:r="http://schemas.openxmlformats.org/officeDocument/2006/relationships" id="260" r:id="Rfc29cfa83c824c3a"/>
    <p:sldId xmlns:r="http://schemas.openxmlformats.org/officeDocument/2006/relationships" id="261" r:id="R3bec47489ec44f70"/>
    <p:sldId xmlns:r="http://schemas.openxmlformats.org/officeDocument/2006/relationships" id="262" r:id="Rfe034a10d11f4b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ed5693bd44aef" /><Relationship Type="http://schemas.openxmlformats.org/officeDocument/2006/relationships/slide" Target="/ppt/slides/slide1.xml" Id="R3194876550774085" /><Relationship Type="http://schemas.openxmlformats.org/officeDocument/2006/relationships/slide" Target="/ppt/slides/slide2.xml" Id="Re65ae0d8f7bd43c6" /><Relationship Type="http://schemas.openxmlformats.org/officeDocument/2006/relationships/slide" Target="/ppt/slides/slide3.xml" Id="R723c320c158b490e" /><Relationship Type="http://schemas.openxmlformats.org/officeDocument/2006/relationships/slide" Target="/ppt/slides/slide4.xml" Id="Rd882e1d65f1a4a91" /><Relationship Type="http://schemas.openxmlformats.org/officeDocument/2006/relationships/slide" Target="/ppt/slides/slide5.xml" Id="Rfc29cfa83c824c3a" /><Relationship Type="http://schemas.openxmlformats.org/officeDocument/2006/relationships/slide" Target="/ppt/slides/slide6.xml" Id="R3bec47489ec44f70" /><Relationship Type="http://schemas.openxmlformats.org/officeDocument/2006/relationships/slide" Target="/ppt/slides/slide7.xml" Id="Rfe034a10d11f4b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7f22ef5364e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54d683afa4051" /><Relationship Type="http://schemas.openxmlformats.org/officeDocument/2006/relationships/theme" Target="/ppt/slideMasters/theme/theme1.xml" Id="Rfc0894bde8f743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054d683afa40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c9d3e90224b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8c38297fa46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3b29aa3314f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0dc11bc3a4a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257332bb242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3b3acea2e4a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2c37f2b9944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