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99585a38d44b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0e2dd0937b4263"/>
  </p:sldMasterIdLst>
  <p:sldIdLst>
    <p:sldId xmlns:r="http://schemas.openxmlformats.org/officeDocument/2006/relationships" id="256" r:id="Rf473e4f22a494cd1"/>
    <p:sldId xmlns:r="http://schemas.openxmlformats.org/officeDocument/2006/relationships" id="257" r:id="R5a87fcb17daf4c4f"/>
    <p:sldId xmlns:r="http://schemas.openxmlformats.org/officeDocument/2006/relationships" id="258" r:id="Raf5c0a536e154d55"/>
    <p:sldId xmlns:r="http://schemas.openxmlformats.org/officeDocument/2006/relationships" id="259" r:id="R70f580a28d8841da"/>
    <p:sldId xmlns:r="http://schemas.openxmlformats.org/officeDocument/2006/relationships" id="260" r:id="Rd5de923c504847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0e2dd0937b4263" /><Relationship Type="http://schemas.openxmlformats.org/officeDocument/2006/relationships/slide" Target="/ppt/slides/slide1.xml" Id="Rf473e4f22a494cd1" /><Relationship Type="http://schemas.openxmlformats.org/officeDocument/2006/relationships/slide" Target="/ppt/slides/slide2.xml" Id="R5a87fcb17daf4c4f" /><Relationship Type="http://schemas.openxmlformats.org/officeDocument/2006/relationships/slide" Target="/ppt/slides/slide3.xml" Id="Raf5c0a536e154d55" /><Relationship Type="http://schemas.openxmlformats.org/officeDocument/2006/relationships/slide" Target="/ppt/slides/slide4.xml" Id="R70f580a28d8841da" /><Relationship Type="http://schemas.openxmlformats.org/officeDocument/2006/relationships/slide" Target="/ppt/slides/slide5.xml" Id="Rd5de923c504847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961437a96545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0e941b933d4132" /><Relationship Type="http://schemas.openxmlformats.org/officeDocument/2006/relationships/theme" Target="/ppt/slideMasters/theme/theme1.xml" Id="R339d94401db74d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0e941b933d41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ffae1e6d524f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3bc7da2e0d44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9b2982a33f42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dffeb381940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ec0025a3f4c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MANDAL REGNSKAPSSERVICE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MANDAL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MANDAL REGNSKAPSSERVICE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MANDAL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MANDAL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MANDAL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983 371 213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MANDAL REGNSKAPSSERVICE AS</a:t>
            </a:r>
          </a:p>
        </p:txBody>
      </p:sp>
    </p:spTree>
  </p:cSld>
  <p:clrMapOvr>
    <a:masterClrMapping xmlns:a="http://schemas.openxmlformats.org/drawingml/2006/main"/>
  </p:clrMapOvr>
</p:sld>
</file>