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73f903e4cb4e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bdea2e5bda4181"/>
  </p:sldMasterIdLst>
  <p:sldIdLst>
    <p:sldId xmlns:r="http://schemas.openxmlformats.org/officeDocument/2006/relationships" id="256" r:id="Ra9ccbb8840e04857"/>
    <p:sldId xmlns:r="http://schemas.openxmlformats.org/officeDocument/2006/relationships" id="257" r:id="Rd299dbbaddcd4534"/>
    <p:sldId xmlns:r="http://schemas.openxmlformats.org/officeDocument/2006/relationships" id="258" r:id="Rb604a5a889e7493e"/>
    <p:sldId xmlns:r="http://schemas.openxmlformats.org/officeDocument/2006/relationships" id="259" r:id="R1e27e13d97c34a24"/>
    <p:sldId xmlns:r="http://schemas.openxmlformats.org/officeDocument/2006/relationships" id="260" r:id="Rb67ed3423a834356"/>
    <p:sldId xmlns:r="http://schemas.openxmlformats.org/officeDocument/2006/relationships" id="261" r:id="Ra82edf2a2a6c4fc6"/>
    <p:sldId xmlns:r="http://schemas.openxmlformats.org/officeDocument/2006/relationships" id="262" r:id="Rc45fb9ed422341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bdea2e5bda4181" /><Relationship Type="http://schemas.openxmlformats.org/officeDocument/2006/relationships/slide" Target="/ppt/slides/slide1.xml" Id="Ra9ccbb8840e04857" /><Relationship Type="http://schemas.openxmlformats.org/officeDocument/2006/relationships/slide" Target="/ppt/slides/slide2.xml" Id="Rd299dbbaddcd4534" /><Relationship Type="http://schemas.openxmlformats.org/officeDocument/2006/relationships/slide" Target="/ppt/slides/slide3.xml" Id="Rb604a5a889e7493e" /><Relationship Type="http://schemas.openxmlformats.org/officeDocument/2006/relationships/slide" Target="/ppt/slides/slide4.xml" Id="R1e27e13d97c34a24" /><Relationship Type="http://schemas.openxmlformats.org/officeDocument/2006/relationships/slide" Target="/ppt/slides/slide5.xml" Id="Rb67ed3423a834356" /><Relationship Type="http://schemas.openxmlformats.org/officeDocument/2006/relationships/slide" Target="/ppt/slides/slide6.xml" Id="Ra82edf2a2a6c4fc6" /><Relationship Type="http://schemas.openxmlformats.org/officeDocument/2006/relationships/slide" Target="/ppt/slides/slide7.xml" Id="Rc45fb9ed422341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97f3c64cb64f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effdf1cf34c0c" /><Relationship Type="http://schemas.openxmlformats.org/officeDocument/2006/relationships/theme" Target="/ppt/slideMasters/theme/theme1.xml" Id="R51b7ed558e2843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9effdf1cf34c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57aaa19cc41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1c8b6e09144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ca9da5bd740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d5b42ac684a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779d1ace04e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c8d96b3f84d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286bf49744f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LØKKEVEIEN 87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87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−453 677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12 957 494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15 914 617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LEIV  –  31,5 %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MARIBU BJØRN ÅGE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TORGERSEN SVEIN TORE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STENSØNES SISSEL LÆRDAL  –  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FRAFJORD ASBJØRN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HOLDING AS  –  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50 24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post@takst-team.no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983 201 660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