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3cff0a9c6b41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da4b59a0254be2"/>
  </p:sldMasterIdLst>
  <p:sldIdLst>
    <p:sldId xmlns:r="http://schemas.openxmlformats.org/officeDocument/2006/relationships" id="256" r:id="R5f17176f91fe4cfb"/>
    <p:sldId xmlns:r="http://schemas.openxmlformats.org/officeDocument/2006/relationships" id="257" r:id="R4f13eaea47af405e"/>
    <p:sldId xmlns:r="http://schemas.openxmlformats.org/officeDocument/2006/relationships" id="258" r:id="R3b1f1108495442d2"/>
    <p:sldId xmlns:r="http://schemas.openxmlformats.org/officeDocument/2006/relationships" id="259" r:id="R16bf79d223d5426e"/>
    <p:sldId xmlns:r="http://schemas.openxmlformats.org/officeDocument/2006/relationships" id="260" r:id="R2b899e490ef644a9"/>
    <p:sldId xmlns:r="http://schemas.openxmlformats.org/officeDocument/2006/relationships" id="261" r:id="Rd4803957322a4fdb"/>
    <p:sldId xmlns:r="http://schemas.openxmlformats.org/officeDocument/2006/relationships" id="262" r:id="Rb6bf51825275460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da4b59a0254be2" /><Relationship Type="http://schemas.openxmlformats.org/officeDocument/2006/relationships/slide" Target="/ppt/slides/slide1.xml" Id="R5f17176f91fe4cfb" /><Relationship Type="http://schemas.openxmlformats.org/officeDocument/2006/relationships/slide" Target="/ppt/slides/slide2.xml" Id="R4f13eaea47af405e" /><Relationship Type="http://schemas.openxmlformats.org/officeDocument/2006/relationships/slide" Target="/ppt/slides/slide3.xml" Id="R3b1f1108495442d2" /><Relationship Type="http://schemas.openxmlformats.org/officeDocument/2006/relationships/slide" Target="/ppt/slides/slide4.xml" Id="R16bf79d223d5426e" /><Relationship Type="http://schemas.openxmlformats.org/officeDocument/2006/relationships/slide" Target="/ppt/slides/slide5.xml" Id="R2b899e490ef644a9" /><Relationship Type="http://schemas.openxmlformats.org/officeDocument/2006/relationships/slide" Target="/ppt/slides/slide6.xml" Id="Rd4803957322a4fdb" /><Relationship Type="http://schemas.openxmlformats.org/officeDocument/2006/relationships/slide" Target="/ppt/slides/slide7.xml" Id="Rb6bf51825275460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ff4b8eac9e4c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5b5e7f8de4bbf" /><Relationship Type="http://schemas.openxmlformats.org/officeDocument/2006/relationships/theme" Target="/ppt/slideMasters/theme/theme1.xml" Id="Raa380c00a17c49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25b5e7f8de4b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89b559ee1243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fcfa167a1445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ee50bd8f2440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c2b5df4fc408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ef9965c397481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f7e251516e49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895c04d08942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SPORT 1 KRAGERØ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SPORT 1 KRAGERØ AS ble etablert [år] og holder til i Kragerø.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17 398 798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368 679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81 132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466 796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6 074 528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STØRSETH STIAN  –  69,9 %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TU INVEST AS  –  30,1 %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P.A.Heuchs gate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3770 Kragerø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35 98 39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983 103 545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SPORT 1 KRAGERØ AS</a:t>
            </a:r>
          </a:p>
        </p:txBody>
      </p:sp>
    </p:spTree>
  </p:cSld>
  <p:clrMapOvr>
    <a:masterClrMapping xmlns:a="http://schemas.openxmlformats.org/drawingml/2006/main"/>
  </p:clrMapOvr>
</p:sld>
</file>