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5b369f5b6844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8213ad89a848aa"/>
  </p:sldMasterIdLst>
  <p:sldIdLst>
    <p:sldId xmlns:r="http://schemas.openxmlformats.org/officeDocument/2006/relationships" id="256" r:id="R218bc15d00604c60"/>
    <p:sldId xmlns:r="http://schemas.openxmlformats.org/officeDocument/2006/relationships" id="257" r:id="R87a37ac67f9340aa"/>
    <p:sldId xmlns:r="http://schemas.openxmlformats.org/officeDocument/2006/relationships" id="258" r:id="R57da6f00d0af41d0"/>
    <p:sldId xmlns:r="http://schemas.openxmlformats.org/officeDocument/2006/relationships" id="259" r:id="R4b06721fe35c44e3"/>
    <p:sldId xmlns:r="http://schemas.openxmlformats.org/officeDocument/2006/relationships" id="260" r:id="Rc57d7ba518d24398"/>
    <p:sldId xmlns:r="http://schemas.openxmlformats.org/officeDocument/2006/relationships" id="261" r:id="R7f4d7f1871a84df5"/>
    <p:sldId xmlns:r="http://schemas.openxmlformats.org/officeDocument/2006/relationships" id="262" r:id="R9293fe367b6a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213ad89a848aa" /><Relationship Type="http://schemas.openxmlformats.org/officeDocument/2006/relationships/slide" Target="/ppt/slides/slide1.xml" Id="R218bc15d00604c60" /><Relationship Type="http://schemas.openxmlformats.org/officeDocument/2006/relationships/slide" Target="/ppt/slides/slide2.xml" Id="R87a37ac67f9340aa" /><Relationship Type="http://schemas.openxmlformats.org/officeDocument/2006/relationships/slide" Target="/ppt/slides/slide3.xml" Id="R57da6f00d0af41d0" /><Relationship Type="http://schemas.openxmlformats.org/officeDocument/2006/relationships/slide" Target="/ppt/slides/slide4.xml" Id="R4b06721fe35c44e3" /><Relationship Type="http://schemas.openxmlformats.org/officeDocument/2006/relationships/slide" Target="/ppt/slides/slide5.xml" Id="Rc57d7ba518d24398" /><Relationship Type="http://schemas.openxmlformats.org/officeDocument/2006/relationships/slide" Target="/ppt/slides/slide6.xml" Id="R7f4d7f1871a84df5" /><Relationship Type="http://schemas.openxmlformats.org/officeDocument/2006/relationships/slide" Target="/ppt/slides/slide7.xml" Id="R9293fe367b6a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c3852c7874f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30f6b425b4fea" /><Relationship Type="http://schemas.openxmlformats.org/officeDocument/2006/relationships/theme" Target="/ppt/slideMasters/theme/theme1.xml" Id="R7a4f666b6e944f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30f6b425b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879b245fb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3cbe99b7e46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22eb088b042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7aba263354d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24b0feed641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0e7dd27fa49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5ec5ddc4a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OG VIKANE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OG VIKANE REKNESKAP AS ble etablert [år] og holder til i Olden.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GEIBRY HOLDING AS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ARVE HANS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ODDVARD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ANDERS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JANNE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1664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6788 Olden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39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