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96d10644a542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ca7cacec104bae"/>
  </p:sldMasterIdLst>
  <p:sldIdLst>
    <p:sldId xmlns:r="http://schemas.openxmlformats.org/officeDocument/2006/relationships" id="256" r:id="Rc65fe1617eea4d62"/>
    <p:sldId xmlns:r="http://schemas.openxmlformats.org/officeDocument/2006/relationships" id="257" r:id="Rf2dce67bd0cf4410"/>
    <p:sldId xmlns:r="http://schemas.openxmlformats.org/officeDocument/2006/relationships" id="258" r:id="R4c5a192b604c475f"/>
    <p:sldId xmlns:r="http://schemas.openxmlformats.org/officeDocument/2006/relationships" id="259" r:id="R9c0cc23d629647f8"/>
    <p:sldId xmlns:r="http://schemas.openxmlformats.org/officeDocument/2006/relationships" id="260" r:id="R211271acd8854f93"/>
    <p:sldId xmlns:r="http://schemas.openxmlformats.org/officeDocument/2006/relationships" id="261" r:id="Rc5109d1366b44bf0"/>
    <p:sldId xmlns:r="http://schemas.openxmlformats.org/officeDocument/2006/relationships" id="262" r:id="Rae45bfd12c934a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ca7cacec104bae" /><Relationship Type="http://schemas.openxmlformats.org/officeDocument/2006/relationships/slide" Target="/ppt/slides/slide1.xml" Id="Rc65fe1617eea4d62" /><Relationship Type="http://schemas.openxmlformats.org/officeDocument/2006/relationships/slide" Target="/ppt/slides/slide2.xml" Id="Rf2dce67bd0cf4410" /><Relationship Type="http://schemas.openxmlformats.org/officeDocument/2006/relationships/slide" Target="/ppt/slides/slide3.xml" Id="R4c5a192b604c475f" /><Relationship Type="http://schemas.openxmlformats.org/officeDocument/2006/relationships/slide" Target="/ppt/slides/slide4.xml" Id="R9c0cc23d629647f8" /><Relationship Type="http://schemas.openxmlformats.org/officeDocument/2006/relationships/slide" Target="/ppt/slides/slide5.xml" Id="R211271acd8854f93" /><Relationship Type="http://schemas.openxmlformats.org/officeDocument/2006/relationships/slide" Target="/ppt/slides/slide6.xml" Id="Rc5109d1366b44bf0" /><Relationship Type="http://schemas.openxmlformats.org/officeDocument/2006/relationships/slide" Target="/ppt/slides/slide7.xml" Id="Rae45bfd12c934a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3979abc2e749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9488cb257446b" /><Relationship Type="http://schemas.openxmlformats.org/officeDocument/2006/relationships/theme" Target="/ppt/slideMasters/theme/theme1.xml" Id="R8c07ebae6d254e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59488cb25744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05680428d4f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041dbc82041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53237de2440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38cda7efe4b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41652323641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0982eb55c45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6a8c2fdf24a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OLDEN OG VIKANE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OLDEN OG VIKANE REKNESKAP AS ble etablert [år] og holder til i Olden.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5 505 586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429 888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336 086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1 758 792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3 327 293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GEIBRY HOLDING AS  –  86,0 %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MAGNE BRUVOLL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VIGDIS GUDDAL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ANNLAUG TORDIS VALAKER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HANS AUFLEM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INGE RUSTØEN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Fjordvegen 1664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6788 Olden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87 39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stryn@accountor.no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983 037 321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