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7e0eb63007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21dad5df1149ef"/>
  </p:sldMasterIdLst>
  <p:sldIdLst>
    <p:sldId xmlns:r="http://schemas.openxmlformats.org/officeDocument/2006/relationships" id="256" r:id="R5b82da2d2f9d49b1"/>
    <p:sldId xmlns:r="http://schemas.openxmlformats.org/officeDocument/2006/relationships" id="257" r:id="R206e5dd96e3a4a82"/>
    <p:sldId xmlns:r="http://schemas.openxmlformats.org/officeDocument/2006/relationships" id="258" r:id="Rdf1daac726ef4204"/>
    <p:sldId xmlns:r="http://schemas.openxmlformats.org/officeDocument/2006/relationships" id="259" r:id="R6773cf6dc32c4c46"/>
    <p:sldId xmlns:r="http://schemas.openxmlformats.org/officeDocument/2006/relationships" id="260" r:id="Raf764a1e9f9343b5"/>
    <p:sldId xmlns:r="http://schemas.openxmlformats.org/officeDocument/2006/relationships" id="261" r:id="Rb5c43d5406ba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1dad5df1149ef" /><Relationship Type="http://schemas.openxmlformats.org/officeDocument/2006/relationships/slide" Target="/ppt/slides/slide1.xml" Id="R5b82da2d2f9d49b1" /><Relationship Type="http://schemas.openxmlformats.org/officeDocument/2006/relationships/slide" Target="/ppt/slides/slide2.xml" Id="R206e5dd96e3a4a82" /><Relationship Type="http://schemas.openxmlformats.org/officeDocument/2006/relationships/slide" Target="/ppt/slides/slide3.xml" Id="Rdf1daac726ef4204" /><Relationship Type="http://schemas.openxmlformats.org/officeDocument/2006/relationships/slide" Target="/ppt/slides/slide4.xml" Id="R6773cf6dc32c4c46" /><Relationship Type="http://schemas.openxmlformats.org/officeDocument/2006/relationships/slide" Target="/ppt/slides/slide5.xml" Id="Raf764a1e9f9343b5" /><Relationship Type="http://schemas.openxmlformats.org/officeDocument/2006/relationships/slide" Target="/ppt/slides/slide6.xml" Id="Rb5c43d5406ba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059210dee4e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df582fa0e43ca" /><Relationship Type="http://schemas.openxmlformats.org/officeDocument/2006/relationships/theme" Target="/ppt/slideMasters/theme/theme1.xml" Id="R28a3c698353542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ddf582fa0e43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7376bcf8c4b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1237aa6af47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cfc6f3a2a4d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c991ea15146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10696330541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ce15b4f304a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