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f3e0e730ad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7c7ede9bba48d8"/>
  </p:sldMasterIdLst>
  <p:sldIdLst>
    <p:sldId xmlns:r="http://schemas.openxmlformats.org/officeDocument/2006/relationships" id="256" r:id="Ra6a66ab5fcba45be"/>
    <p:sldId xmlns:r="http://schemas.openxmlformats.org/officeDocument/2006/relationships" id="257" r:id="Rfd6a534e87dd4638"/>
    <p:sldId xmlns:r="http://schemas.openxmlformats.org/officeDocument/2006/relationships" id="258" r:id="R5638500b706d4f10"/>
    <p:sldId xmlns:r="http://schemas.openxmlformats.org/officeDocument/2006/relationships" id="259" r:id="R6c6c9950df704c6a"/>
    <p:sldId xmlns:r="http://schemas.openxmlformats.org/officeDocument/2006/relationships" id="260" r:id="R58eb79226c8245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c7ede9bba48d8" /><Relationship Type="http://schemas.openxmlformats.org/officeDocument/2006/relationships/slide" Target="/ppt/slides/slide1.xml" Id="Ra6a66ab5fcba45be" /><Relationship Type="http://schemas.openxmlformats.org/officeDocument/2006/relationships/slide" Target="/ppt/slides/slide2.xml" Id="Rfd6a534e87dd4638" /><Relationship Type="http://schemas.openxmlformats.org/officeDocument/2006/relationships/slide" Target="/ppt/slides/slide3.xml" Id="R5638500b706d4f10" /><Relationship Type="http://schemas.openxmlformats.org/officeDocument/2006/relationships/slide" Target="/ppt/slides/slide4.xml" Id="R6c6c9950df704c6a" /><Relationship Type="http://schemas.openxmlformats.org/officeDocument/2006/relationships/slide" Target="/ppt/slides/slide5.xml" Id="R58eb79226c8245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9dfb1f2e8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3541eee54413b" /><Relationship Type="http://schemas.openxmlformats.org/officeDocument/2006/relationships/theme" Target="/ppt/slideMasters/theme/theme1.xml" Id="R22d2724cd39e48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3541eee5441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1c91ece724c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b6c8ef145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84b14acc4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4daacc533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6b07a8f5e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