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0780118f0d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60d6317fb42dd"/>
  </p:sldMasterIdLst>
  <p:sldIdLst>
    <p:sldId xmlns:r="http://schemas.openxmlformats.org/officeDocument/2006/relationships" id="256" r:id="Rd09c86925a294e1b"/>
    <p:sldId xmlns:r="http://schemas.openxmlformats.org/officeDocument/2006/relationships" id="257" r:id="R3a14f50f02574fb1"/>
    <p:sldId xmlns:r="http://schemas.openxmlformats.org/officeDocument/2006/relationships" id="258" r:id="Ra08c1756329c46d4"/>
    <p:sldId xmlns:r="http://schemas.openxmlformats.org/officeDocument/2006/relationships" id="259" r:id="R32c14a070832432d"/>
    <p:sldId xmlns:r="http://schemas.openxmlformats.org/officeDocument/2006/relationships" id="260" r:id="Racc80aeb8b7541ed"/>
    <p:sldId xmlns:r="http://schemas.openxmlformats.org/officeDocument/2006/relationships" id="261" r:id="R2c02afac80f24a6b"/>
    <p:sldId xmlns:r="http://schemas.openxmlformats.org/officeDocument/2006/relationships" id="262" r:id="R110f790dacee4b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60d6317fb42dd" /><Relationship Type="http://schemas.openxmlformats.org/officeDocument/2006/relationships/slide" Target="/ppt/slides/slide1.xml" Id="Rd09c86925a294e1b" /><Relationship Type="http://schemas.openxmlformats.org/officeDocument/2006/relationships/slide" Target="/ppt/slides/slide2.xml" Id="R3a14f50f02574fb1" /><Relationship Type="http://schemas.openxmlformats.org/officeDocument/2006/relationships/slide" Target="/ppt/slides/slide3.xml" Id="Ra08c1756329c46d4" /><Relationship Type="http://schemas.openxmlformats.org/officeDocument/2006/relationships/slide" Target="/ppt/slides/slide4.xml" Id="R32c14a070832432d" /><Relationship Type="http://schemas.openxmlformats.org/officeDocument/2006/relationships/slide" Target="/ppt/slides/slide5.xml" Id="Racc80aeb8b7541ed" /><Relationship Type="http://schemas.openxmlformats.org/officeDocument/2006/relationships/slide" Target="/ppt/slides/slide6.xml" Id="R2c02afac80f24a6b" /><Relationship Type="http://schemas.openxmlformats.org/officeDocument/2006/relationships/slide" Target="/ppt/slides/slide7.xml" Id="R110f790dacee4b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f1226add5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05b665b8644b2" /><Relationship Type="http://schemas.openxmlformats.org/officeDocument/2006/relationships/theme" Target="/ppt/slideMasters/theme/theme1.xml" Id="R1cbb29a70af3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05b665b86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2ea44a5f5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7eb34c988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3c7228f8e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853f1d4bb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439bc02ac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2a5d1751944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d2535b36b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ØKOMAT RØROS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ØKOMAT RØROS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23 723 166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25 731 898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ANDERS SANDKJERNAN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ARNE ROSTEN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STEIMOEGGEN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SNOPESTAD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REFSETHÅS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SANDKJERNAN UTBYGGING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Sollihagaen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stortelneset@online.no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982 339 413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