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8210a786a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41fcae80542c2"/>
  </p:sldMasterIdLst>
  <p:sldIdLst>
    <p:sldId xmlns:r="http://schemas.openxmlformats.org/officeDocument/2006/relationships" id="256" r:id="R45501f21034647e8"/>
    <p:sldId xmlns:r="http://schemas.openxmlformats.org/officeDocument/2006/relationships" id="257" r:id="Re2708b37cabf48d5"/>
    <p:sldId xmlns:r="http://schemas.openxmlformats.org/officeDocument/2006/relationships" id="258" r:id="R7dc51fc263e7445d"/>
    <p:sldId xmlns:r="http://schemas.openxmlformats.org/officeDocument/2006/relationships" id="259" r:id="Re549f481680444cd"/>
    <p:sldId xmlns:r="http://schemas.openxmlformats.org/officeDocument/2006/relationships" id="260" r:id="Rd038f1d1f9254aca"/>
    <p:sldId xmlns:r="http://schemas.openxmlformats.org/officeDocument/2006/relationships" id="261" r:id="Rd3444efc56e44102"/>
    <p:sldId xmlns:r="http://schemas.openxmlformats.org/officeDocument/2006/relationships" id="262" r:id="Ra387f8b319d7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41fcae80542c2" /><Relationship Type="http://schemas.openxmlformats.org/officeDocument/2006/relationships/slide" Target="/ppt/slides/slide1.xml" Id="R45501f21034647e8" /><Relationship Type="http://schemas.openxmlformats.org/officeDocument/2006/relationships/slide" Target="/ppt/slides/slide2.xml" Id="Re2708b37cabf48d5" /><Relationship Type="http://schemas.openxmlformats.org/officeDocument/2006/relationships/slide" Target="/ppt/slides/slide3.xml" Id="R7dc51fc263e7445d" /><Relationship Type="http://schemas.openxmlformats.org/officeDocument/2006/relationships/slide" Target="/ppt/slides/slide4.xml" Id="Re549f481680444cd" /><Relationship Type="http://schemas.openxmlformats.org/officeDocument/2006/relationships/slide" Target="/ppt/slides/slide5.xml" Id="Rd038f1d1f9254aca" /><Relationship Type="http://schemas.openxmlformats.org/officeDocument/2006/relationships/slide" Target="/ppt/slides/slide6.xml" Id="Rd3444efc56e44102" /><Relationship Type="http://schemas.openxmlformats.org/officeDocument/2006/relationships/slide" Target="/ppt/slides/slide7.xml" Id="Ra387f8b319d7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e592c449f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aa562d45144bc" /><Relationship Type="http://schemas.openxmlformats.org/officeDocument/2006/relationships/theme" Target="/ppt/slideMasters/theme/theme1.xml" Id="R3d7642e91125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aa562d451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3d795824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df68a724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bd4d4ecb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2969324f7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41f11968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2948bbc3e4b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bbf1285e24a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