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bc1e5ed7a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1bf21162c450c"/>
  </p:sldMasterIdLst>
  <p:sldIdLst>
    <p:sldId xmlns:r="http://schemas.openxmlformats.org/officeDocument/2006/relationships" id="256" r:id="R3c6d98774d2b4d46"/>
    <p:sldId xmlns:r="http://schemas.openxmlformats.org/officeDocument/2006/relationships" id="257" r:id="R965a9a1692b24bfe"/>
    <p:sldId xmlns:r="http://schemas.openxmlformats.org/officeDocument/2006/relationships" id="258" r:id="Re0ba144dfc064e3b"/>
    <p:sldId xmlns:r="http://schemas.openxmlformats.org/officeDocument/2006/relationships" id="259" r:id="R62919ef157f84513"/>
    <p:sldId xmlns:r="http://schemas.openxmlformats.org/officeDocument/2006/relationships" id="260" r:id="R708e17488579440b"/>
    <p:sldId xmlns:r="http://schemas.openxmlformats.org/officeDocument/2006/relationships" id="261" r:id="Rbf3b26bdf9e94bdf"/>
    <p:sldId xmlns:r="http://schemas.openxmlformats.org/officeDocument/2006/relationships" id="262" r:id="Re8e58fd9b6be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1bf21162c450c" /><Relationship Type="http://schemas.openxmlformats.org/officeDocument/2006/relationships/slide" Target="/ppt/slides/slide1.xml" Id="R3c6d98774d2b4d46" /><Relationship Type="http://schemas.openxmlformats.org/officeDocument/2006/relationships/slide" Target="/ppt/slides/slide2.xml" Id="R965a9a1692b24bfe" /><Relationship Type="http://schemas.openxmlformats.org/officeDocument/2006/relationships/slide" Target="/ppt/slides/slide3.xml" Id="Re0ba144dfc064e3b" /><Relationship Type="http://schemas.openxmlformats.org/officeDocument/2006/relationships/slide" Target="/ppt/slides/slide4.xml" Id="R62919ef157f84513" /><Relationship Type="http://schemas.openxmlformats.org/officeDocument/2006/relationships/slide" Target="/ppt/slides/slide5.xml" Id="R708e17488579440b" /><Relationship Type="http://schemas.openxmlformats.org/officeDocument/2006/relationships/slide" Target="/ppt/slides/slide6.xml" Id="Rbf3b26bdf9e94bdf" /><Relationship Type="http://schemas.openxmlformats.org/officeDocument/2006/relationships/slide" Target="/ppt/slides/slide7.xml" Id="Re8e58fd9b6be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8330f2f12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605e991a74645" /><Relationship Type="http://schemas.openxmlformats.org/officeDocument/2006/relationships/theme" Target="/ppt/slideMasters/theme/theme1.xml" Id="R77afef792378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0605e991a7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070bec3f642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2fb3fd49e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034eb02b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2a8e17c93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0e853103a44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1fcddef974a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f59eccab2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DAGFIN SKAAR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DAGFIN SKAAR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52 243 407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24 651 527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HOLDING &amp;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3. etasje, Østre Strandgate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14 45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post@dagfinskaar.no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www.dagfinskaar.no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DAGFIN SKAAR AS</a:t>
            </a:r>
          </a:p>
        </p:txBody>
      </p:sp>
    </p:spTree>
  </p:cSld>
  <p:clrMapOvr>
    <a:masterClrMapping xmlns:a="http://schemas.openxmlformats.org/drawingml/2006/main"/>
  </p:clrMapOvr>
</p:sld>
</file>