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abf5d1e6dc45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1994fff15a409a"/>
  </p:sldMasterIdLst>
  <p:sldIdLst>
    <p:sldId xmlns:r="http://schemas.openxmlformats.org/officeDocument/2006/relationships" id="256" r:id="R6678379552b04efc"/>
    <p:sldId xmlns:r="http://schemas.openxmlformats.org/officeDocument/2006/relationships" id="257" r:id="R38025b8494b9401e"/>
    <p:sldId xmlns:r="http://schemas.openxmlformats.org/officeDocument/2006/relationships" id="258" r:id="Rb81d1975eab54bc6"/>
    <p:sldId xmlns:r="http://schemas.openxmlformats.org/officeDocument/2006/relationships" id="259" r:id="R220b1115c4dd4ec1"/>
    <p:sldId xmlns:r="http://schemas.openxmlformats.org/officeDocument/2006/relationships" id="260" r:id="R352c248611444ca4"/>
    <p:sldId xmlns:r="http://schemas.openxmlformats.org/officeDocument/2006/relationships" id="261" r:id="Rbfd58dead90f4352"/>
    <p:sldId xmlns:r="http://schemas.openxmlformats.org/officeDocument/2006/relationships" id="262" r:id="R306b85c93ad54a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1994fff15a409a" /><Relationship Type="http://schemas.openxmlformats.org/officeDocument/2006/relationships/slide" Target="/ppt/slides/slide1.xml" Id="R6678379552b04efc" /><Relationship Type="http://schemas.openxmlformats.org/officeDocument/2006/relationships/slide" Target="/ppt/slides/slide2.xml" Id="R38025b8494b9401e" /><Relationship Type="http://schemas.openxmlformats.org/officeDocument/2006/relationships/slide" Target="/ppt/slides/slide3.xml" Id="Rb81d1975eab54bc6" /><Relationship Type="http://schemas.openxmlformats.org/officeDocument/2006/relationships/slide" Target="/ppt/slides/slide4.xml" Id="R220b1115c4dd4ec1" /><Relationship Type="http://schemas.openxmlformats.org/officeDocument/2006/relationships/slide" Target="/ppt/slides/slide5.xml" Id="R352c248611444ca4" /><Relationship Type="http://schemas.openxmlformats.org/officeDocument/2006/relationships/slide" Target="/ppt/slides/slide6.xml" Id="Rbfd58dead90f4352" /><Relationship Type="http://schemas.openxmlformats.org/officeDocument/2006/relationships/slide" Target="/ppt/slides/slide7.xml" Id="R306b85c93ad54a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2e64646e2442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afdc2b4ad4ea2" /><Relationship Type="http://schemas.openxmlformats.org/officeDocument/2006/relationships/theme" Target="/ppt/slideMasters/theme/theme1.xml" Id="R153b80fdb61c41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3afdc2b4ad4e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39c172e2149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0850a697941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e7c66193a46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3db40294647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20bed13934d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510db90a04e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af22920a04a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KJELLMI AS ble etablert [år] og holder til i Strandebarm.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53 469 314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5 712 073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4 409 404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14 699 265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23 128 140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PERMAKEM AS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H.I.BERGE TRANSPORT AS  –  32,0 %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Båtavika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5630 Strandebarm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kjell.berge@kvamnet.no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982 280 621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