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a481b9df1644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a43d04075f4927"/>
  </p:sldMasterIdLst>
  <p:sldIdLst>
    <p:sldId xmlns:r="http://schemas.openxmlformats.org/officeDocument/2006/relationships" id="256" r:id="R08e8325ee43f4b8e"/>
    <p:sldId xmlns:r="http://schemas.openxmlformats.org/officeDocument/2006/relationships" id="257" r:id="Rabbe8dcd3bd548b1"/>
    <p:sldId xmlns:r="http://schemas.openxmlformats.org/officeDocument/2006/relationships" id="258" r:id="R7e7959c6f52d4e35"/>
    <p:sldId xmlns:r="http://schemas.openxmlformats.org/officeDocument/2006/relationships" id="259" r:id="Red28bdd6c2344470"/>
    <p:sldId xmlns:r="http://schemas.openxmlformats.org/officeDocument/2006/relationships" id="260" r:id="Rdd4126575fe549db"/>
    <p:sldId xmlns:r="http://schemas.openxmlformats.org/officeDocument/2006/relationships" id="261" r:id="R5db633b8f8c2442e"/>
    <p:sldId xmlns:r="http://schemas.openxmlformats.org/officeDocument/2006/relationships" id="262" r:id="Rf6a5320540ad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43d04075f4927" /><Relationship Type="http://schemas.openxmlformats.org/officeDocument/2006/relationships/slide" Target="/ppt/slides/slide1.xml" Id="R08e8325ee43f4b8e" /><Relationship Type="http://schemas.openxmlformats.org/officeDocument/2006/relationships/slide" Target="/ppt/slides/slide2.xml" Id="Rabbe8dcd3bd548b1" /><Relationship Type="http://schemas.openxmlformats.org/officeDocument/2006/relationships/slide" Target="/ppt/slides/slide3.xml" Id="R7e7959c6f52d4e35" /><Relationship Type="http://schemas.openxmlformats.org/officeDocument/2006/relationships/slide" Target="/ppt/slides/slide4.xml" Id="Red28bdd6c2344470" /><Relationship Type="http://schemas.openxmlformats.org/officeDocument/2006/relationships/slide" Target="/ppt/slides/slide5.xml" Id="Rdd4126575fe549db" /><Relationship Type="http://schemas.openxmlformats.org/officeDocument/2006/relationships/slide" Target="/ppt/slides/slide6.xml" Id="R5db633b8f8c2442e" /><Relationship Type="http://schemas.openxmlformats.org/officeDocument/2006/relationships/slide" Target="/ppt/slides/slide7.xml" Id="Rf6a5320540ad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80160c2f0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b907d72d34834" /><Relationship Type="http://schemas.openxmlformats.org/officeDocument/2006/relationships/theme" Target="/ppt/slideMasters/theme/theme1.xml" Id="Rc63526183b43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b907d72d348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da27b7cf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7af8a5bc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4f9eacf945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8954d1905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b8859c4bc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375724777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c881ecb26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