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c5eb083e7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cad0bb6d74d85"/>
  </p:sldMasterIdLst>
  <p:sldIdLst>
    <p:sldId xmlns:r="http://schemas.openxmlformats.org/officeDocument/2006/relationships" id="256" r:id="Rd81a7888b5884e2c"/>
    <p:sldId xmlns:r="http://schemas.openxmlformats.org/officeDocument/2006/relationships" id="257" r:id="Re39cd3a1054c4291"/>
    <p:sldId xmlns:r="http://schemas.openxmlformats.org/officeDocument/2006/relationships" id="258" r:id="R6031cdd0d0b04549"/>
    <p:sldId xmlns:r="http://schemas.openxmlformats.org/officeDocument/2006/relationships" id="259" r:id="R1eff8024af1140e1"/>
    <p:sldId xmlns:r="http://schemas.openxmlformats.org/officeDocument/2006/relationships" id="260" r:id="Rc33b6a9121fd49ef"/>
    <p:sldId xmlns:r="http://schemas.openxmlformats.org/officeDocument/2006/relationships" id="261" r:id="Rd742e1af41374b15"/>
    <p:sldId xmlns:r="http://schemas.openxmlformats.org/officeDocument/2006/relationships" id="262" r:id="R3063794519b6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cad0bb6d74d85" /><Relationship Type="http://schemas.openxmlformats.org/officeDocument/2006/relationships/slide" Target="/ppt/slides/slide1.xml" Id="Rd81a7888b5884e2c" /><Relationship Type="http://schemas.openxmlformats.org/officeDocument/2006/relationships/slide" Target="/ppt/slides/slide2.xml" Id="Re39cd3a1054c4291" /><Relationship Type="http://schemas.openxmlformats.org/officeDocument/2006/relationships/slide" Target="/ppt/slides/slide3.xml" Id="R6031cdd0d0b04549" /><Relationship Type="http://schemas.openxmlformats.org/officeDocument/2006/relationships/slide" Target="/ppt/slides/slide4.xml" Id="R1eff8024af1140e1" /><Relationship Type="http://schemas.openxmlformats.org/officeDocument/2006/relationships/slide" Target="/ppt/slides/slide5.xml" Id="Rc33b6a9121fd49ef" /><Relationship Type="http://schemas.openxmlformats.org/officeDocument/2006/relationships/slide" Target="/ppt/slides/slide6.xml" Id="Rd742e1af41374b15" /><Relationship Type="http://schemas.openxmlformats.org/officeDocument/2006/relationships/slide" Target="/ppt/slides/slide7.xml" Id="R3063794519b6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f403824e5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e00c7be34de2" /><Relationship Type="http://schemas.openxmlformats.org/officeDocument/2006/relationships/theme" Target="/ppt/slideMasters/theme/theme1.xml" Id="Rbc409e5bc770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d5e00c7be34d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b7d9e27f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9388bd3be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44e42fd1e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840ad86c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abee2f769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b069d1d48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d387f718044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LØVDALS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LØVDALS TREVARE AS ble etablert [år] og holder til i Songe.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501 826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4 510 848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SVEIN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ALEXANDER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MALENE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Lindlandsveien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4909 Songe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41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982 153 190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