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1410364cea49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98313880b141cf"/>
  </p:sldMasterIdLst>
  <p:sldIdLst>
    <p:sldId xmlns:r="http://schemas.openxmlformats.org/officeDocument/2006/relationships" id="256" r:id="R6808384fbae6457c"/>
    <p:sldId xmlns:r="http://schemas.openxmlformats.org/officeDocument/2006/relationships" id="257" r:id="Rb3ed85d4505b446c"/>
    <p:sldId xmlns:r="http://schemas.openxmlformats.org/officeDocument/2006/relationships" id="258" r:id="Racc0ed5264cb4260"/>
    <p:sldId xmlns:r="http://schemas.openxmlformats.org/officeDocument/2006/relationships" id="259" r:id="R0f0a886776f44668"/>
    <p:sldId xmlns:r="http://schemas.openxmlformats.org/officeDocument/2006/relationships" id="260" r:id="Reab6c7f1251744ca"/>
    <p:sldId xmlns:r="http://schemas.openxmlformats.org/officeDocument/2006/relationships" id="261" r:id="Rdbdeb63b2b0b4f25"/>
    <p:sldId xmlns:r="http://schemas.openxmlformats.org/officeDocument/2006/relationships" id="262" r:id="R844d64d57df54ad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98313880b141cf" /><Relationship Type="http://schemas.openxmlformats.org/officeDocument/2006/relationships/slide" Target="/ppt/slides/slide1.xml" Id="R6808384fbae6457c" /><Relationship Type="http://schemas.openxmlformats.org/officeDocument/2006/relationships/slide" Target="/ppt/slides/slide2.xml" Id="Rb3ed85d4505b446c" /><Relationship Type="http://schemas.openxmlformats.org/officeDocument/2006/relationships/slide" Target="/ppt/slides/slide3.xml" Id="Racc0ed5264cb4260" /><Relationship Type="http://schemas.openxmlformats.org/officeDocument/2006/relationships/slide" Target="/ppt/slides/slide4.xml" Id="R0f0a886776f44668" /><Relationship Type="http://schemas.openxmlformats.org/officeDocument/2006/relationships/slide" Target="/ppt/slides/slide5.xml" Id="Reab6c7f1251744ca" /><Relationship Type="http://schemas.openxmlformats.org/officeDocument/2006/relationships/slide" Target="/ppt/slides/slide6.xml" Id="Rdbdeb63b2b0b4f25" /><Relationship Type="http://schemas.openxmlformats.org/officeDocument/2006/relationships/slide" Target="/ppt/slides/slide7.xml" Id="R844d64d57df54ad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48b923e36644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2071d7b64d4f20" /><Relationship Type="http://schemas.openxmlformats.org/officeDocument/2006/relationships/theme" Target="/ppt/slideMasters/theme/theme1.xml" Id="Rb7f7bbdcdc8643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2071d7b64d4f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6c1f69865040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10cce226e745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2bff23071945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3115ccc1ec48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aec38cbf6543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6d22f8cbfa4ea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258af785744ac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SJØWALL &amp; MYHRVOLD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SJØWALL &amp; MYHRVOLD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SJØWALL &amp; MYHRVOLD AS ble etablert [år] og holder til i Blommenholm.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SJØWALL &amp; MYHRVOLD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SJØWALL &amp; MYHRVOLD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SJØWALL &amp; MYHRVOLD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1 099 248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−1 613 995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−1 855 295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−1 161 481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4 114 970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SJØWALL &amp; MYHRVOLD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SJØWALL EVA INGEBORG M  –  75,0 %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MYHRVOLD INGE ANDREAS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SJØWALL &amp; MYHRVOLD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Stasjonsveien 59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1365 Blommenholm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982 015 839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SJØWALL &amp; MYHRVOLD AS</a:t>
            </a:r>
          </a:p>
        </p:txBody>
      </p:sp>
    </p:spTree>
  </p:cSld>
  <p:clrMapOvr>
    <a:masterClrMapping xmlns:a="http://schemas.openxmlformats.org/drawingml/2006/main"/>
  </p:clrMapOvr>
</p:sld>
</file>