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9fe298312a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0520065814f0b"/>
  </p:sldMasterIdLst>
  <p:sldIdLst>
    <p:sldId xmlns:r="http://schemas.openxmlformats.org/officeDocument/2006/relationships" id="256" r:id="Rdda7200080ed40e4"/>
    <p:sldId xmlns:r="http://schemas.openxmlformats.org/officeDocument/2006/relationships" id="257" r:id="Re39ef2bf6e0148e0"/>
    <p:sldId xmlns:r="http://schemas.openxmlformats.org/officeDocument/2006/relationships" id="258" r:id="R40399c8d6fbe48e4"/>
    <p:sldId xmlns:r="http://schemas.openxmlformats.org/officeDocument/2006/relationships" id="259" r:id="Rc89ee4d442a0465f"/>
    <p:sldId xmlns:r="http://schemas.openxmlformats.org/officeDocument/2006/relationships" id="260" r:id="R870881f4b5c84c2e"/>
    <p:sldId xmlns:r="http://schemas.openxmlformats.org/officeDocument/2006/relationships" id="261" r:id="R5c697085a2d248d0"/>
    <p:sldId xmlns:r="http://schemas.openxmlformats.org/officeDocument/2006/relationships" id="262" r:id="R52f092742979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0520065814f0b" /><Relationship Type="http://schemas.openxmlformats.org/officeDocument/2006/relationships/slide" Target="/ppt/slides/slide1.xml" Id="Rdda7200080ed40e4" /><Relationship Type="http://schemas.openxmlformats.org/officeDocument/2006/relationships/slide" Target="/ppt/slides/slide2.xml" Id="Re39ef2bf6e0148e0" /><Relationship Type="http://schemas.openxmlformats.org/officeDocument/2006/relationships/slide" Target="/ppt/slides/slide3.xml" Id="R40399c8d6fbe48e4" /><Relationship Type="http://schemas.openxmlformats.org/officeDocument/2006/relationships/slide" Target="/ppt/slides/slide4.xml" Id="Rc89ee4d442a0465f" /><Relationship Type="http://schemas.openxmlformats.org/officeDocument/2006/relationships/slide" Target="/ppt/slides/slide5.xml" Id="R870881f4b5c84c2e" /><Relationship Type="http://schemas.openxmlformats.org/officeDocument/2006/relationships/slide" Target="/ppt/slides/slide6.xml" Id="R5c697085a2d248d0" /><Relationship Type="http://schemas.openxmlformats.org/officeDocument/2006/relationships/slide" Target="/ppt/slides/slide7.xml" Id="R52f092742979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3ede3dbc2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7a54177f74019" /><Relationship Type="http://schemas.openxmlformats.org/officeDocument/2006/relationships/theme" Target="/ppt/slideMasters/theme/theme1.xml" Id="R6b7e287e687d42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7a54177f740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733f526b143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e43103529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b47f83436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45dad042247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c235288ea40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e6bb3efae4b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e758967c9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