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d385af42d8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d10da81ebe4632"/>
  </p:sldMasterIdLst>
  <p:sldIdLst>
    <p:sldId xmlns:r="http://schemas.openxmlformats.org/officeDocument/2006/relationships" id="256" r:id="R106edb6b782246c4"/>
    <p:sldId xmlns:r="http://schemas.openxmlformats.org/officeDocument/2006/relationships" id="257" r:id="R0120b5d04b924d69"/>
    <p:sldId xmlns:r="http://schemas.openxmlformats.org/officeDocument/2006/relationships" id="258" r:id="R4521aaa7a5de4ab9"/>
    <p:sldId xmlns:r="http://schemas.openxmlformats.org/officeDocument/2006/relationships" id="259" r:id="R138e8adcbc454029"/>
    <p:sldId xmlns:r="http://schemas.openxmlformats.org/officeDocument/2006/relationships" id="260" r:id="R9255b86b701b4190"/>
    <p:sldId xmlns:r="http://schemas.openxmlformats.org/officeDocument/2006/relationships" id="261" r:id="R2d1f9aab8b2a41eb"/>
    <p:sldId xmlns:r="http://schemas.openxmlformats.org/officeDocument/2006/relationships" id="262" r:id="Rdd40ed99cf3d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10da81ebe4632" /><Relationship Type="http://schemas.openxmlformats.org/officeDocument/2006/relationships/slide" Target="/ppt/slides/slide1.xml" Id="R106edb6b782246c4" /><Relationship Type="http://schemas.openxmlformats.org/officeDocument/2006/relationships/slide" Target="/ppt/slides/slide2.xml" Id="R0120b5d04b924d69" /><Relationship Type="http://schemas.openxmlformats.org/officeDocument/2006/relationships/slide" Target="/ppt/slides/slide3.xml" Id="R4521aaa7a5de4ab9" /><Relationship Type="http://schemas.openxmlformats.org/officeDocument/2006/relationships/slide" Target="/ppt/slides/slide4.xml" Id="R138e8adcbc454029" /><Relationship Type="http://schemas.openxmlformats.org/officeDocument/2006/relationships/slide" Target="/ppt/slides/slide5.xml" Id="R9255b86b701b4190" /><Relationship Type="http://schemas.openxmlformats.org/officeDocument/2006/relationships/slide" Target="/ppt/slides/slide6.xml" Id="R2d1f9aab8b2a41eb" /><Relationship Type="http://schemas.openxmlformats.org/officeDocument/2006/relationships/slide" Target="/ppt/slides/slide7.xml" Id="Rdd40ed99cf3d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6ebc51ae74e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2bf2aa7a7495c" /><Relationship Type="http://schemas.openxmlformats.org/officeDocument/2006/relationships/theme" Target="/ppt/slideMasters/theme/theme1.xml" Id="R43ce1cd37792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72bf2aa7a7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4776c4c83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fa5433fd1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bdc8b23184f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ed64cbd5a44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baf5efcfd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f333ec2cd4a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5148f56b4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SJØSIDEN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SJØSIDEN EIENDOM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2 504 129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GJERT HALSETH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Kleivbrottet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3084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982 000 688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