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f0f5c5b42f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c46cc952d44cc"/>
  </p:sldMasterIdLst>
  <p:sldIdLst>
    <p:sldId xmlns:r="http://schemas.openxmlformats.org/officeDocument/2006/relationships" id="256" r:id="Rcc14b28f1e7c4c8a"/>
    <p:sldId xmlns:r="http://schemas.openxmlformats.org/officeDocument/2006/relationships" id="257" r:id="R2a4bcd77e86e442e"/>
    <p:sldId xmlns:r="http://schemas.openxmlformats.org/officeDocument/2006/relationships" id="258" r:id="R208dbae9a9ee485a"/>
    <p:sldId xmlns:r="http://schemas.openxmlformats.org/officeDocument/2006/relationships" id="259" r:id="Rda8349d9b6c44351"/>
    <p:sldId xmlns:r="http://schemas.openxmlformats.org/officeDocument/2006/relationships" id="260" r:id="R331ece89f3184fb6"/>
    <p:sldId xmlns:r="http://schemas.openxmlformats.org/officeDocument/2006/relationships" id="261" r:id="Rabf814ab35614b59"/>
    <p:sldId xmlns:r="http://schemas.openxmlformats.org/officeDocument/2006/relationships" id="262" r:id="Rfd12ed8069a3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c46cc952d44cc" /><Relationship Type="http://schemas.openxmlformats.org/officeDocument/2006/relationships/slide" Target="/ppt/slides/slide1.xml" Id="Rcc14b28f1e7c4c8a" /><Relationship Type="http://schemas.openxmlformats.org/officeDocument/2006/relationships/slide" Target="/ppt/slides/slide2.xml" Id="R2a4bcd77e86e442e" /><Relationship Type="http://schemas.openxmlformats.org/officeDocument/2006/relationships/slide" Target="/ppt/slides/slide3.xml" Id="R208dbae9a9ee485a" /><Relationship Type="http://schemas.openxmlformats.org/officeDocument/2006/relationships/slide" Target="/ppt/slides/slide4.xml" Id="Rda8349d9b6c44351" /><Relationship Type="http://schemas.openxmlformats.org/officeDocument/2006/relationships/slide" Target="/ppt/slides/slide5.xml" Id="R331ece89f3184fb6" /><Relationship Type="http://schemas.openxmlformats.org/officeDocument/2006/relationships/slide" Target="/ppt/slides/slide6.xml" Id="Rabf814ab35614b59" /><Relationship Type="http://schemas.openxmlformats.org/officeDocument/2006/relationships/slide" Target="/ppt/slides/slide7.xml" Id="Rfd12ed8069a3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a8089d648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396f02bb47ac" /><Relationship Type="http://schemas.openxmlformats.org/officeDocument/2006/relationships/theme" Target="/ppt/slideMasters/theme/theme1.xml" Id="R37f6b461fbd7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b396f02bb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002d6977a41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788ae96a4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b3c01eb8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83562a02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00d5358b4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837f08ca7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cc3119e345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SIMONA STADPIPE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SIMONA STADPIPE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196 620 251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23 785 188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18 179 774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27 534 441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95 557 251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SIMONA AG  –  74,9 %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SJÅSTAD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Sjåstad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981 928 652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