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f0ade2f742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127052c2a45aa"/>
  </p:sldMasterIdLst>
  <p:sldIdLst>
    <p:sldId xmlns:r="http://schemas.openxmlformats.org/officeDocument/2006/relationships" id="256" r:id="Ra5586006fd0d4398"/>
    <p:sldId xmlns:r="http://schemas.openxmlformats.org/officeDocument/2006/relationships" id="257" r:id="Rddadebeace2a4491"/>
    <p:sldId xmlns:r="http://schemas.openxmlformats.org/officeDocument/2006/relationships" id="258" r:id="R1e33e3066cab4b01"/>
    <p:sldId xmlns:r="http://schemas.openxmlformats.org/officeDocument/2006/relationships" id="259" r:id="Rffb1e2e8679446d4"/>
    <p:sldId xmlns:r="http://schemas.openxmlformats.org/officeDocument/2006/relationships" id="260" r:id="R369f91faffb74448"/>
    <p:sldId xmlns:r="http://schemas.openxmlformats.org/officeDocument/2006/relationships" id="261" r:id="R29c233d33b0f41d0"/>
    <p:sldId xmlns:r="http://schemas.openxmlformats.org/officeDocument/2006/relationships" id="262" r:id="Rd8a7abf6ef054c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127052c2a45aa" /><Relationship Type="http://schemas.openxmlformats.org/officeDocument/2006/relationships/slide" Target="/ppt/slides/slide1.xml" Id="Ra5586006fd0d4398" /><Relationship Type="http://schemas.openxmlformats.org/officeDocument/2006/relationships/slide" Target="/ppt/slides/slide2.xml" Id="Rddadebeace2a4491" /><Relationship Type="http://schemas.openxmlformats.org/officeDocument/2006/relationships/slide" Target="/ppt/slides/slide3.xml" Id="R1e33e3066cab4b01" /><Relationship Type="http://schemas.openxmlformats.org/officeDocument/2006/relationships/slide" Target="/ppt/slides/slide4.xml" Id="Rffb1e2e8679446d4" /><Relationship Type="http://schemas.openxmlformats.org/officeDocument/2006/relationships/slide" Target="/ppt/slides/slide5.xml" Id="R369f91faffb74448" /><Relationship Type="http://schemas.openxmlformats.org/officeDocument/2006/relationships/slide" Target="/ppt/slides/slide6.xml" Id="R29c233d33b0f41d0" /><Relationship Type="http://schemas.openxmlformats.org/officeDocument/2006/relationships/slide" Target="/ppt/slides/slide7.xml" Id="Rd8a7abf6ef054c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20285bb3f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0858c0474410" /><Relationship Type="http://schemas.openxmlformats.org/officeDocument/2006/relationships/theme" Target="/ppt/slideMasters/theme/theme1.xml" Id="R22ab457f6f9b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b60858c047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0a359472a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f22d38f741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081ab56d548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ed337f957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3470f0fdf47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5fd91690a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3339629034d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