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3f745b2c35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e84d5e47048ff"/>
  </p:sldMasterIdLst>
  <p:sldIdLst>
    <p:sldId xmlns:r="http://schemas.openxmlformats.org/officeDocument/2006/relationships" id="256" r:id="R8fadf31f4ce94af5"/>
    <p:sldId xmlns:r="http://schemas.openxmlformats.org/officeDocument/2006/relationships" id="257" r:id="R726ab41a031e46c8"/>
    <p:sldId xmlns:r="http://schemas.openxmlformats.org/officeDocument/2006/relationships" id="258" r:id="Rbd61495cf50946aa"/>
    <p:sldId xmlns:r="http://schemas.openxmlformats.org/officeDocument/2006/relationships" id="259" r:id="Rb63f56f62c184069"/>
    <p:sldId xmlns:r="http://schemas.openxmlformats.org/officeDocument/2006/relationships" id="260" r:id="R60602733ef0d4dd2"/>
    <p:sldId xmlns:r="http://schemas.openxmlformats.org/officeDocument/2006/relationships" id="261" r:id="R46e3d95ee52b4eb5"/>
    <p:sldId xmlns:r="http://schemas.openxmlformats.org/officeDocument/2006/relationships" id="262" r:id="Rebf6128643f3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e84d5e47048ff" /><Relationship Type="http://schemas.openxmlformats.org/officeDocument/2006/relationships/slide" Target="/ppt/slides/slide1.xml" Id="R8fadf31f4ce94af5" /><Relationship Type="http://schemas.openxmlformats.org/officeDocument/2006/relationships/slide" Target="/ppt/slides/slide2.xml" Id="R726ab41a031e46c8" /><Relationship Type="http://schemas.openxmlformats.org/officeDocument/2006/relationships/slide" Target="/ppt/slides/slide3.xml" Id="Rbd61495cf50946aa" /><Relationship Type="http://schemas.openxmlformats.org/officeDocument/2006/relationships/slide" Target="/ppt/slides/slide4.xml" Id="Rb63f56f62c184069" /><Relationship Type="http://schemas.openxmlformats.org/officeDocument/2006/relationships/slide" Target="/ppt/slides/slide5.xml" Id="R60602733ef0d4dd2" /><Relationship Type="http://schemas.openxmlformats.org/officeDocument/2006/relationships/slide" Target="/ppt/slides/slide6.xml" Id="R46e3d95ee52b4eb5" /><Relationship Type="http://schemas.openxmlformats.org/officeDocument/2006/relationships/slide" Target="/ppt/slides/slide7.xml" Id="Rebf6128643f3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7e03869e849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1eef690634a1b" /><Relationship Type="http://schemas.openxmlformats.org/officeDocument/2006/relationships/theme" Target="/ppt/slideMasters/theme/theme1.xml" Id="R90bf25f11258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41eef69063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d4b5e72dc40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4f0f9c26e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1d4ebeecc47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6b33364a54f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fe794cd8f4c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29e03a2104f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3286bf966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