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dd11cef81844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f7a2dddcf4a4a"/>
  </p:sldMasterIdLst>
  <p:sldIdLst>
    <p:sldId xmlns:r="http://schemas.openxmlformats.org/officeDocument/2006/relationships" id="256" r:id="Rbd296b640be3425d"/>
    <p:sldId xmlns:r="http://schemas.openxmlformats.org/officeDocument/2006/relationships" id="257" r:id="Rd33e8e2567cb4e97"/>
    <p:sldId xmlns:r="http://schemas.openxmlformats.org/officeDocument/2006/relationships" id="258" r:id="R2d1a6c499ecf4699"/>
    <p:sldId xmlns:r="http://schemas.openxmlformats.org/officeDocument/2006/relationships" id="259" r:id="R57a0e4f32e004ab1"/>
    <p:sldId xmlns:r="http://schemas.openxmlformats.org/officeDocument/2006/relationships" id="260" r:id="R37b1c217c12a442e"/>
    <p:sldId xmlns:r="http://schemas.openxmlformats.org/officeDocument/2006/relationships" id="261" r:id="Rcd41e9b7994247ed"/>
    <p:sldId xmlns:r="http://schemas.openxmlformats.org/officeDocument/2006/relationships" id="262" r:id="R476ddfef9ce04a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f7a2dddcf4a4a" /><Relationship Type="http://schemas.openxmlformats.org/officeDocument/2006/relationships/slide" Target="/ppt/slides/slide1.xml" Id="Rbd296b640be3425d" /><Relationship Type="http://schemas.openxmlformats.org/officeDocument/2006/relationships/slide" Target="/ppt/slides/slide2.xml" Id="Rd33e8e2567cb4e97" /><Relationship Type="http://schemas.openxmlformats.org/officeDocument/2006/relationships/slide" Target="/ppt/slides/slide3.xml" Id="R2d1a6c499ecf4699" /><Relationship Type="http://schemas.openxmlformats.org/officeDocument/2006/relationships/slide" Target="/ppt/slides/slide4.xml" Id="R57a0e4f32e004ab1" /><Relationship Type="http://schemas.openxmlformats.org/officeDocument/2006/relationships/slide" Target="/ppt/slides/slide5.xml" Id="R37b1c217c12a442e" /><Relationship Type="http://schemas.openxmlformats.org/officeDocument/2006/relationships/slide" Target="/ppt/slides/slide6.xml" Id="Rcd41e9b7994247ed" /><Relationship Type="http://schemas.openxmlformats.org/officeDocument/2006/relationships/slide" Target="/ppt/slides/slide7.xml" Id="R476ddfef9ce04a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1bbb6e31d240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ccc6d2c1742e1" /><Relationship Type="http://schemas.openxmlformats.org/officeDocument/2006/relationships/theme" Target="/ppt/slideMasters/theme/theme1.xml" Id="Re60c41203f3d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cccc6d2c17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d412b743243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7dab0b3e4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aedc38fcf4e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d6c43b31743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8a66f791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83c8ba188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44a6f7434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SKATEN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SKATEN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655 599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92 543 573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93 811 238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JOHANNSON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981 607 430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SKATEN INVEST AS</a:t>
            </a:r>
          </a:p>
        </p:txBody>
      </p:sp>
    </p:spTree>
  </p:cSld>
  <p:clrMapOvr>
    <a:masterClrMapping xmlns:a="http://schemas.openxmlformats.org/drawingml/2006/main"/>
  </p:clrMapOvr>
</p:sld>
</file>