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d4d7b9a66b4a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d0898a784044eb"/>
  </p:sldMasterIdLst>
  <p:sldIdLst>
    <p:sldId xmlns:r="http://schemas.openxmlformats.org/officeDocument/2006/relationships" id="256" r:id="Rbc265020155a4143"/>
    <p:sldId xmlns:r="http://schemas.openxmlformats.org/officeDocument/2006/relationships" id="257" r:id="Re2b37b8b4c45451d"/>
    <p:sldId xmlns:r="http://schemas.openxmlformats.org/officeDocument/2006/relationships" id="258" r:id="R3ea22cebbc144076"/>
    <p:sldId xmlns:r="http://schemas.openxmlformats.org/officeDocument/2006/relationships" id="259" r:id="R21a08b4918754010"/>
    <p:sldId xmlns:r="http://schemas.openxmlformats.org/officeDocument/2006/relationships" id="260" r:id="R1cca36703fe442f9"/>
    <p:sldId xmlns:r="http://schemas.openxmlformats.org/officeDocument/2006/relationships" id="261" r:id="R4fbe4de2f25b4b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d0898a784044eb" /><Relationship Type="http://schemas.openxmlformats.org/officeDocument/2006/relationships/slide" Target="/ppt/slides/slide1.xml" Id="Rbc265020155a4143" /><Relationship Type="http://schemas.openxmlformats.org/officeDocument/2006/relationships/slide" Target="/ppt/slides/slide2.xml" Id="Re2b37b8b4c45451d" /><Relationship Type="http://schemas.openxmlformats.org/officeDocument/2006/relationships/slide" Target="/ppt/slides/slide3.xml" Id="R3ea22cebbc144076" /><Relationship Type="http://schemas.openxmlformats.org/officeDocument/2006/relationships/slide" Target="/ppt/slides/slide4.xml" Id="R21a08b4918754010" /><Relationship Type="http://schemas.openxmlformats.org/officeDocument/2006/relationships/slide" Target="/ppt/slides/slide5.xml" Id="R1cca36703fe442f9" /><Relationship Type="http://schemas.openxmlformats.org/officeDocument/2006/relationships/slide" Target="/ppt/slides/slide6.xml" Id="R4fbe4de2f25b4b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703dde39f64b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60ba8978f4aed" /><Relationship Type="http://schemas.openxmlformats.org/officeDocument/2006/relationships/theme" Target="/ppt/slideMasters/theme/theme1.xml" Id="R0f92c04acd564c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b60ba8978f4a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52d79faac47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0321ea7c942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58719688546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525c3c1d84a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ca40dee3742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aeb496dbf40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Kjøiaveien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1386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981 568 621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