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0afcbbb18c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e1b9254f3f41dd"/>
  </p:sldMasterIdLst>
  <p:sldIdLst>
    <p:sldId xmlns:r="http://schemas.openxmlformats.org/officeDocument/2006/relationships" id="256" r:id="Rba84d143851a41e7"/>
    <p:sldId xmlns:r="http://schemas.openxmlformats.org/officeDocument/2006/relationships" id="257" r:id="Rd272891c07664850"/>
    <p:sldId xmlns:r="http://schemas.openxmlformats.org/officeDocument/2006/relationships" id="258" r:id="R7ee4300ba5f847a3"/>
    <p:sldId xmlns:r="http://schemas.openxmlformats.org/officeDocument/2006/relationships" id="259" r:id="R5665c39bc4284075"/>
    <p:sldId xmlns:r="http://schemas.openxmlformats.org/officeDocument/2006/relationships" id="260" r:id="Ra8c85eda53064dc3"/>
    <p:sldId xmlns:r="http://schemas.openxmlformats.org/officeDocument/2006/relationships" id="261" r:id="R680ecf1f75e441e3"/>
    <p:sldId xmlns:r="http://schemas.openxmlformats.org/officeDocument/2006/relationships" id="262" r:id="Rcb5ec797aa7441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e1b9254f3f41dd" /><Relationship Type="http://schemas.openxmlformats.org/officeDocument/2006/relationships/slide" Target="/ppt/slides/slide1.xml" Id="Rba84d143851a41e7" /><Relationship Type="http://schemas.openxmlformats.org/officeDocument/2006/relationships/slide" Target="/ppt/slides/slide2.xml" Id="Rd272891c07664850" /><Relationship Type="http://schemas.openxmlformats.org/officeDocument/2006/relationships/slide" Target="/ppt/slides/slide3.xml" Id="R7ee4300ba5f847a3" /><Relationship Type="http://schemas.openxmlformats.org/officeDocument/2006/relationships/slide" Target="/ppt/slides/slide4.xml" Id="R5665c39bc4284075" /><Relationship Type="http://schemas.openxmlformats.org/officeDocument/2006/relationships/slide" Target="/ppt/slides/slide5.xml" Id="Ra8c85eda53064dc3" /><Relationship Type="http://schemas.openxmlformats.org/officeDocument/2006/relationships/slide" Target="/ppt/slides/slide6.xml" Id="R680ecf1f75e441e3" /><Relationship Type="http://schemas.openxmlformats.org/officeDocument/2006/relationships/slide" Target="/ppt/slides/slide7.xml" Id="Rcb5ec797aa7441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3f65f5ef784d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21c01caf84911" /><Relationship Type="http://schemas.openxmlformats.org/officeDocument/2006/relationships/theme" Target="/ppt/slideMasters/theme/theme1.xml" Id="R1bc8129ee22841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d21c01caf8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ddfb6924547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2a3cfe925a46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5dfe08e8746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3b177f71e94a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f5432707b42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43b82696440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9522a47304d4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 S SERVICE JAN SVELA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S SERVICE JAN SVELA AS ble etablert [år] og holder til i Bryne.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93 547 500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3 574 625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2 743 275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6 987 042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37 108 078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JANAMONIC AS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NJÆRHEIM ARNT MEINERT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4344 Bryne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42 60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981 454 723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 S SERVICE JAN SVELA AS</a:t>
            </a:r>
          </a:p>
        </p:txBody>
      </p:sp>
    </p:spTree>
  </p:cSld>
  <p:clrMapOvr>
    <a:masterClrMapping xmlns:a="http://schemas.openxmlformats.org/drawingml/2006/main"/>
  </p:clrMapOvr>
</p:sld>
</file>