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af2f70944d4d2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f0f303963b84246"/>
  </p:sldMasterIdLst>
  <p:sldIdLst>
    <p:sldId xmlns:r="http://schemas.openxmlformats.org/officeDocument/2006/relationships" id="256" r:id="R54a3203d15ff4b5e"/>
    <p:sldId xmlns:r="http://schemas.openxmlformats.org/officeDocument/2006/relationships" id="257" r:id="Rea62f4a4788d4c7f"/>
    <p:sldId xmlns:r="http://schemas.openxmlformats.org/officeDocument/2006/relationships" id="258" r:id="R2ebb80c6a6a44122"/>
    <p:sldId xmlns:r="http://schemas.openxmlformats.org/officeDocument/2006/relationships" id="259" r:id="R9b438a6bc56249ed"/>
    <p:sldId xmlns:r="http://schemas.openxmlformats.org/officeDocument/2006/relationships" id="260" r:id="R108cde50b2f440d6"/>
    <p:sldId xmlns:r="http://schemas.openxmlformats.org/officeDocument/2006/relationships" id="261" r:id="R48c5f787c9ec4393"/>
    <p:sldId xmlns:r="http://schemas.openxmlformats.org/officeDocument/2006/relationships" id="262" r:id="R0cabf4ef406b43d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0f303963b84246" /><Relationship Type="http://schemas.openxmlformats.org/officeDocument/2006/relationships/slide" Target="/ppt/slides/slide1.xml" Id="R54a3203d15ff4b5e" /><Relationship Type="http://schemas.openxmlformats.org/officeDocument/2006/relationships/slide" Target="/ppt/slides/slide2.xml" Id="Rea62f4a4788d4c7f" /><Relationship Type="http://schemas.openxmlformats.org/officeDocument/2006/relationships/slide" Target="/ppt/slides/slide3.xml" Id="R2ebb80c6a6a44122" /><Relationship Type="http://schemas.openxmlformats.org/officeDocument/2006/relationships/slide" Target="/ppt/slides/slide4.xml" Id="R9b438a6bc56249ed" /><Relationship Type="http://schemas.openxmlformats.org/officeDocument/2006/relationships/slide" Target="/ppt/slides/slide5.xml" Id="R108cde50b2f440d6" /><Relationship Type="http://schemas.openxmlformats.org/officeDocument/2006/relationships/slide" Target="/ppt/slides/slide6.xml" Id="R48c5f787c9ec4393" /><Relationship Type="http://schemas.openxmlformats.org/officeDocument/2006/relationships/slide" Target="/ppt/slides/slide7.xml" Id="R0cabf4ef406b43d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a8909013d0433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025ab18e6a4899" /><Relationship Type="http://schemas.openxmlformats.org/officeDocument/2006/relationships/theme" Target="/ppt/slideMasters/theme/theme1.xml" Id="R96557c403b5542b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025ab18e6a489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b1c00599f8414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aaf2522d5c43c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70c0ed5e9a4c3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89eb0c293b48a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a4bc4c46094a8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63fe6a4ada46a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e81fcb07a94d2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TYSNES LAKK OG SERVICESENTER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LAKK OG SERVICESENTER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TYSNES LAKK OG SERVICESENTER AS ble etablert [år] og holder til i Tysnes.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LAKK OG SERVICESENTER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LAKK OG SERVICESENTER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LAKK OG SERVICESENTER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860 373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188 180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149 220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581 028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854 173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LAKK OG SERVICESENTER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TYSNES FRANK TERJE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LAKK OG SERVICESENTER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5680 Tysnes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981 442 075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LAKK OG SERVICESENTER AS</a:t>
            </a:r>
          </a:p>
        </p:txBody>
      </p:sp>
    </p:spTree>
  </p:cSld>
  <p:clrMapOvr>
    <a:masterClrMapping xmlns:a="http://schemas.openxmlformats.org/drawingml/2006/main"/>
  </p:clrMapOvr>
</p:sld>
</file>