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edd382dff14a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7b929c66ba45db"/>
  </p:sldMasterIdLst>
  <p:sldIdLst>
    <p:sldId xmlns:r="http://schemas.openxmlformats.org/officeDocument/2006/relationships" id="256" r:id="R7bf627d0d0ba4064"/>
    <p:sldId xmlns:r="http://schemas.openxmlformats.org/officeDocument/2006/relationships" id="257" r:id="R2c24cd4f785f4574"/>
    <p:sldId xmlns:r="http://schemas.openxmlformats.org/officeDocument/2006/relationships" id="258" r:id="R694697676a3748d5"/>
    <p:sldId xmlns:r="http://schemas.openxmlformats.org/officeDocument/2006/relationships" id="259" r:id="R84f3e8649c824742"/>
    <p:sldId xmlns:r="http://schemas.openxmlformats.org/officeDocument/2006/relationships" id="260" r:id="R15bee7d726284c07"/>
    <p:sldId xmlns:r="http://schemas.openxmlformats.org/officeDocument/2006/relationships" id="261" r:id="R78cd606f20ba43dd"/>
    <p:sldId xmlns:r="http://schemas.openxmlformats.org/officeDocument/2006/relationships" id="262" r:id="Rff4901f817fa4e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7b929c66ba45db" /><Relationship Type="http://schemas.openxmlformats.org/officeDocument/2006/relationships/slide" Target="/ppt/slides/slide1.xml" Id="R7bf627d0d0ba4064" /><Relationship Type="http://schemas.openxmlformats.org/officeDocument/2006/relationships/slide" Target="/ppt/slides/slide2.xml" Id="R2c24cd4f785f4574" /><Relationship Type="http://schemas.openxmlformats.org/officeDocument/2006/relationships/slide" Target="/ppt/slides/slide3.xml" Id="R694697676a3748d5" /><Relationship Type="http://schemas.openxmlformats.org/officeDocument/2006/relationships/slide" Target="/ppt/slides/slide4.xml" Id="R84f3e8649c824742" /><Relationship Type="http://schemas.openxmlformats.org/officeDocument/2006/relationships/slide" Target="/ppt/slides/slide5.xml" Id="R15bee7d726284c07" /><Relationship Type="http://schemas.openxmlformats.org/officeDocument/2006/relationships/slide" Target="/ppt/slides/slide6.xml" Id="R78cd606f20ba43dd" /><Relationship Type="http://schemas.openxmlformats.org/officeDocument/2006/relationships/slide" Target="/ppt/slides/slide7.xml" Id="Rff4901f817fa4e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a4b2a6d0e74e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09231171843cc" /><Relationship Type="http://schemas.openxmlformats.org/officeDocument/2006/relationships/theme" Target="/ppt/slideMasters/theme/theme1.xml" Id="R4006e798d17444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c09231171843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d79f88ba741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e8a9a88474b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5e2f25d7840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9725609934d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1e20d318746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fbf767c574b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4eb9d46d642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ROLF OG RONNY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OG RONNY MASKIN AS ble etablert [år] og holder til i Ljørdalen.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316 115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−155 149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−151 857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1 740 562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3 600 942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HOLMSTRØM ROLF INGE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LANS RONNY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Støavegen 131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2425 Ljørdalen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45 55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981 439 821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