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e3afe56d0c4f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b1ef28518e4173"/>
  </p:sldMasterIdLst>
  <p:sldIdLst>
    <p:sldId xmlns:r="http://schemas.openxmlformats.org/officeDocument/2006/relationships" id="256" r:id="Rf0130ff1529a4b00"/>
    <p:sldId xmlns:r="http://schemas.openxmlformats.org/officeDocument/2006/relationships" id="257" r:id="Raaab5c5d866a4840"/>
    <p:sldId xmlns:r="http://schemas.openxmlformats.org/officeDocument/2006/relationships" id="258" r:id="R4d64035f7c614205"/>
    <p:sldId xmlns:r="http://schemas.openxmlformats.org/officeDocument/2006/relationships" id="259" r:id="Rf2bb3dd522ed451c"/>
    <p:sldId xmlns:r="http://schemas.openxmlformats.org/officeDocument/2006/relationships" id="260" r:id="R65efa629f4e64dd6"/>
    <p:sldId xmlns:r="http://schemas.openxmlformats.org/officeDocument/2006/relationships" id="261" r:id="Rf73885c405734941"/>
    <p:sldId xmlns:r="http://schemas.openxmlformats.org/officeDocument/2006/relationships" id="262" r:id="R0cd46c576d9b41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b1ef28518e4173" /><Relationship Type="http://schemas.openxmlformats.org/officeDocument/2006/relationships/slide" Target="/ppt/slides/slide1.xml" Id="Rf0130ff1529a4b00" /><Relationship Type="http://schemas.openxmlformats.org/officeDocument/2006/relationships/slide" Target="/ppt/slides/slide2.xml" Id="Raaab5c5d866a4840" /><Relationship Type="http://schemas.openxmlformats.org/officeDocument/2006/relationships/slide" Target="/ppt/slides/slide3.xml" Id="R4d64035f7c614205" /><Relationship Type="http://schemas.openxmlformats.org/officeDocument/2006/relationships/slide" Target="/ppt/slides/slide4.xml" Id="Rf2bb3dd522ed451c" /><Relationship Type="http://schemas.openxmlformats.org/officeDocument/2006/relationships/slide" Target="/ppt/slides/slide5.xml" Id="R65efa629f4e64dd6" /><Relationship Type="http://schemas.openxmlformats.org/officeDocument/2006/relationships/slide" Target="/ppt/slides/slide6.xml" Id="Rf73885c405734941" /><Relationship Type="http://schemas.openxmlformats.org/officeDocument/2006/relationships/slide" Target="/ppt/slides/slide7.xml" Id="R0cd46c576d9b41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b91a3881f340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e3078461347d6" /><Relationship Type="http://schemas.openxmlformats.org/officeDocument/2006/relationships/theme" Target="/ppt/slideMasters/theme/theme1.xml" Id="Rd99f01f0250842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fe3078461347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f6515f4e047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e5386636341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57f218abb49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a2b8e47c74b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660aa54b94e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b0b93f69148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6776ba09546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ZELOW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ZELOW INVEST AS ble etablert [år] og holder til i Eiksmarka.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685 675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−327 890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1 893 683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24 352 451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29 865 441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BLIKSMARK TIRIL ZELOW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WALLØE TONJE ZELOW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LUNDQUIST RAGNAR ZELOW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LUNDQUIST TIRIL ALICE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Tiril Zelow Bliksmark, Karen Ankers 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1359 Eiksmarka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62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tiril.zelow@bliksmark.no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981 284 089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ZELOW INVEST AS</a:t>
            </a:r>
          </a:p>
        </p:txBody>
      </p:sp>
    </p:spTree>
  </p:cSld>
  <p:clrMapOvr>
    <a:masterClrMapping xmlns:a="http://schemas.openxmlformats.org/drawingml/2006/main"/>
  </p:clrMapOvr>
</p:sld>
</file>