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4149f3aaf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3064984aa647f7"/>
  </p:sldMasterIdLst>
  <p:sldIdLst>
    <p:sldId xmlns:r="http://schemas.openxmlformats.org/officeDocument/2006/relationships" id="256" r:id="R9e2094febd434a44"/>
    <p:sldId xmlns:r="http://schemas.openxmlformats.org/officeDocument/2006/relationships" id="257" r:id="R05b2e497ce744ed7"/>
    <p:sldId xmlns:r="http://schemas.openxmlformats.org/officeDocument/2006/relationships" id="258" r:id="R1966fe2466b04651"/>
    <p:sldId xmlns:r="http://schemas.openxmlformats.org/officeDocument/2006/relationships" id="259" r:id="Re175ed89bd744f9c"/>
    <p:sldId xmlns:r="http://schemas.openxmlformats.org/officeDocument/2006/relationships" id="260" r:id="R18b9e8617ab14d47"/>
    <p:sldId xmlns:r="http://schemas.openxmlformats.org/officeDocument/2006/relationships" id="261" r:id="R49facad6ddea46d6"/>
    <p:sldId xmlns:r="http://schemas.openxmlformats.org/officeDocument/2006/relationships" id="262" r:id="Rfa67cf239afd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064984aa647f7" /><Relationship Type="http://schemas.openxmlformats.org/officeDocument/2006/relationships/slide" Target="/ppt/slides/slide1.xml" Id="R9e2094febd434a44" /><Relationship Type="http://schemas.openxmlformats.org/officeDocument/2006/relationships/slide" Target="/ppt/slides/slide2.xml" Id="R05b2e497ce744ed7" /><Relationship Type="http://schemas.openxmlformats.org/officeDocument/2006/relationships/slide" Target="/ppt/slides/slide3.xml" Id="R1966fe2466b04651" /><Relationship Type="http://schemas.openxmlformats.org/officeDocument/2006/relationships/slide" Target="/ppt/slides/slide4.xml" Id="Re175ed89bd744f9c" /><Relationship Type="http://schemas.openxmlformats.org/officeDocument/2006/relationships/slide" Target="/ppt/slides/slide5.xml" Id="R18b9e8617ab14d47" /><Relationship Type="http://schemas.openxmlformats.org/officeDocument/2006/relationships/slide" Target="/ppt/slides/slide6.xml" Id="R49facad6ddea46d6" /><Relationship Type="http://schemas.openxmlformats.org/officeDocument/2006/relationships/slide" Target="/ppt/slides/slide7.xml" Id="Rfa67cf239afd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b67e1be8c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54205c44f4a75" /><Relationship Type="http://schemas.openxmlformats.org/officeDocument/2006/relationships/theme" Target="/ppt/slideMasters/theme/theme1.xml" Id="Rd63cae5a2569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54205c44f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2fd72c4b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d838a3ab9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6e3c268904b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f36cb13c4a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23d0f2adb48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1ef24f5e8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860d4682b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NEXTBYTE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KROSLID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