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71ab3205c74e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d7b24bc4043e9"/>
  </p:sldMasterIdLst>
  <p:sldIdLst>
    <p:sldId xmlns:r="http://schemas.openxmlformats.org/officeDocument/2006/relationships" id="256" r:id="Rd4417ac228f54396"/>
    <p:sldId xmlns:r="http://schemas.openxmlformats.org/officeDocument/2006/relationships" id="257" r:id="R8c4cdc71a7b94600"/>
    <p:sldId xmlns:r="http://schemas.openxmlformats.org/officeDocument/2006/relationships" id="258" r:id="R7d0d282f69e94742"/>
    <p:sldId xmlns:r="http://schemas.openxmlformats.org/officeDocument/2006/relationships" id="259" r:id="R5a1db00837cb45d8"/>
    <p:sldId xmlns:r="http://schemas.openxmlformats.org/officeDocument/2006/relationships" id="260" r:id="R4b0e9d40614544b1"/>
    <p:sldId xmlns:r="http://schemas.openxmlformats.org/officeDocument/2006/relationships" id="261" r:id="Rd1ae7757f7e44ead"/>
    <p:sldId xmlns:r="http://schemas.openxmlformats.org/officeDocument/2006/relationships" id="262" r:id="R09e4c130e5c4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d7b24bc4043e9" /><Relationship Type="http://schemas.openxmlformats.org/officeDocument/2006/relationships/slide" Target="/ppt/slides/slide1.xml" Id="Rd4417ac228f54396" /><Relationship Type="http://schemas.openxmlformats.org/officeDocument/2006/relationships/slide" Target="/ppt/slides/slide2.xml" Id="R8c4cdc71a7b94600" /><Relationship Type="http://schemas.openxmlformats.org/officeDocument/2006/relationships/slide" Target="/ppt/slides/slide3.xml" Id="R7d0d282f69e94742" /><Relationship Type="http://schemas.openxmlformats.org/officeDocument/2006/relationships/slide" Target="/ppt/slides/slide4.xml" Id="R5a1db00837cb45d8" /><Relationship Type="http://schemas.openxmlformats.org/officeDocument/2006/relationships/slide" Target="/ppt/slides/slide5.xml" Id="R4b0e9d40614544b1" /><Relationship Type="http://schemas.openxmlformats.org/officeDocument/2006/relationships/slide" Target="/ppt/slides/slide6.xml" Id="Rd1ae7757f7e44ead" /><Relationship Type="http://schemas.openxmlformats.org/officeDocument/2006/relationships/slide" Target="/ppt/slides/slide7.xml" Id="R09e4c130e5c4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c5ab5e8a041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f4b59a8594d40" /><Relationship Type="http://schemas.openxmlformats.org/officeDocument/2006/relationships/theme" Target="/ppt/slideMasters/theme/theme1.xml" Id="R4186d6386dbd4c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1f4b59a8594d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a3f9eafe14f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20b19391746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db4758fa9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74f1e6f6646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0c822c86b4f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6cfc6730a46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24ea91e6243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