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f43d9a4eb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aee4601964f7b"/>
  </p:sldMasterIdLst>
  <p:sldIdLst>
    <p:sldId xmlns:r="http://schemas.openxmlformats.org/officeDocument/2006/relationships" id="256" r:id="Rf9f374dc38214403"/>
    <p:sldId xmlns:r="http://schemas.openxmlformats.org/officeDocument/2006/relationships" id="257" r:id="Raea838f63f1f40f7"/>
    <p:sldId xmlns:r="http://schemas.openxmlformats.org/officeDocument/2006/relationships" id="258" r:id="R5b806205ea5b40be"/>
    <p:sldId xmlns:r="http://schemas.openxmlformats.org/officeDocument/2006/relationships" id="259" r:id="R16548d62327c4cef"/>
    <p:sldId xmlns:r="http://schemas.openxmlformats.org/officeDocument/2006/relationships" id="260" r:id="R4958d01073f14a8d"/>
    <p:sldId xmlns:r="http://schemas.openxmlformats.org/officeDocument/2006/relationships" id="261" r:id="R2278208e6c9047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aee4601964f7b" /><Relationship Type="http://schemas.openxmlformats.org/officeDocument/2006/relationships/slide" Target="/ppt/slides/slide1.xml" Id="Rf9f374dc38214403" /><Relationship Type="http://schemas.openxmlformats.org/officeDocument/2006/relationships/slide" Target="/ppt/slides/slide2.xml" Id="Raea838f63f1f40f7" /><Relationship Type="http://schemas.openxmlformats.org/officeDocument/2006/relationships/slide" Target="/ppt/slides/slide3.xml" Id="R5b806205ea5b40be" /><Relationship Type="http://schemas.openxmlformats.org/officeDocument/2006/relationships/slide" Target="/ppt/slides/slide4.xml" Id="R16548d62327c4cef" /><Relationship Type="http://schemas.openxmlformats.org/officeDocument/2006/relationships/slide" Target="/ppt/slides/slide5.xml" Id="R4958d01073f14a8d" /><Relationship Type="http://schemas.openxmlformats.org/officeDocument/2006/relationships/slide" Target="/ppt/slides/slide6.xml" Id="R2278208e6c9047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4a47912a3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8ad05825f4a36" /><Relationship Type="http://schemas.openxmlformats.org/officeDocument/2006/relationships/theme" Target="/ppt/slideMasters/theme/theme1.xml" Id="Re24c74b86d1e4e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68ad05825f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686847aa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683e891cd40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71b3f1f8c4f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2b9f557bf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c0233397b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beab343b0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