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989f80dc08469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8d2db5cbcd4d98"/>
  </p:sldMasterIdLst>
  <p:sldIdLst>
    <p:sldId xmlns:r="http://schemas.openxmlformats.org/officeDocument/2006/relationships" id="256" r:id="R33f845df036f4d84"/>
    <p:sldId xmlns:r="http://schemas.openxmlformats.org/officeDocument/2006/relationships" id="257" r:id="Rd34a4eda847745bf"/>
    <p:sldId xmlns:r="http://schemas.openxmlformats.org/officeDocument/2006/relationships" id="258" r:id="Rc08a6009d7644de9"/>
    <p:sldId xmlns:r="http://schemas.openxmlformats.org/officeDocument/2006/relationships" id="259" r:id="Rd31033b593964ad8"/>
    <p:sldId xmlns:r="http://schemas.openxmlformats.org/officeDocument/2006/relationships" id="260" r:id="R23a210cab080430a"/>
    <p:sldId xmlns:r="http://schemas.openxmlformats.org/officeDocument/2006/relationships" id="261" r:id="R618b53d68a9f495e"/>
    <p:sldId xmlns:r="http://schemas.openxmlformats.org/officeDocument/2006/relationships" id="262" r:id="Rdae07330610d4ac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8d2db5cbcd4d98" /><Relationship Type="http://schemas.openxmlformats.org/officeDocument/2006/relationships/slide" Target="/ppt/slides/slide1.xml" Id="R33f845df036f4d84" /><Relationship Type="http://schemas.openxmlformats.org/officeDocument/2006/relationships/slide" Target="/ppt/slides/slide2.xml" Id="Rd34a4eda847745bf" /><Relationship Type="http://schemas.openxmlformats.org/officeDocument/2006/relationships/slide" Target="/ppt/slides/slide3.xml" Id="Rc08a6009d7644de9" /><Relationship Type="http://schemas.openxmlformats.org/officeDocument/2006/relationships/slide" Target="/ppt/slides/slide4.xml" Id="Rd31033b593964ad8" /><Relationship Type="http://schemas.openxmlformats.org/officeDocument/2006/relationships/slide" Target="/ppt/slides/slide5.xml" Id="R23a210cab080430a" /><Relationship Type="http://schemas.openxmlformats.org/officeDocument/2006/relationships/slide" Target="/ppt/slides/slide6.xml" Id="R618b53d68a9f495e" /><Relationship Type="http://schemas.openxmlformats.org/officeDocument/2006/relationships/slide" Target="/ppt/slides/slide7.xml" Id="Rdae07330610d4ac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3cb37ba26a4c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84c517c0ec4d98" /><Relationship Type="http://schemas.openxmlformats.org/officeDocument/2006/relationships/theme" Target="/ppt/slideMasters/theme/theme1.xml" Id="Rc7a1afb34655472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084c517c0ec4d9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897307d0948b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9ead27693943a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89e5596a4e490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e3f7b18ad4445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3db26c5ee444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08eaabda5d4e5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d92e6f2a374c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143 241 684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20 972 488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17 611 616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10 355 442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50 293 794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STORO BLIKKENSLAGERVERKSTED HOLDING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