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a0b061cc7547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601c471ec4440d"/>
  </p:sldMasterIdLst>
  <p:sldIdLst>
    <p:sldId xmlns:r="http://schemas.openxmlformats.org/officeDocument/2006/relationships" id="256" r:id="R9d4fa400f4394b14"/>
    <p:sldId xmlns:r="http://schemas.openxmlformats.org/officeDocument/2006/relationships" id="257" r:id="Ra432bf6d71924437"/>
    <p:sldId xmlns:r="http://schemas.openxmlformats.org/officeDocument/2006/relationships" id="258" r:id="R97f652777e59410f"/>
    <p:sldId xmlns:r="http://schemas.openxmlformats.org/officeDocument/2006/relationships" id="259" r:id="Rb0a95a840b0d4167"/>
    <p:sldId xmlns:r="http://schemas.openxmlformats.org/officeDocument/2006/relationships" id="260" r:id="R4933e593f95242d2"/>
    <p:sldId xmlns:r="http://schemas.openxmlformats.org/officeDocument/2006/relationships" id="261" r:id="R944944831cb8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01c471ec4440d" /><Relationship Type="http://schemas.openxmlformats.org/officeDocument/2006/relationships/slide" Target="/ppt/slides/slide1.xml" Id="R9d4fa400f4394b14" /><Relationship Type="http://schemas.openxmlformats.org/officeDocument/2006/relationships/slide" Target="/ppt/slides/slide2.xml" Id="Ra432bf6d71924437" /><Relationship Type="http://schemas.openxmlformats.org/officeDocument/2006/relationships/slide" Target="/ppt/slides/slide3.xml" Id="R97f652777e59410f" /><Relationship Type="http://schemas.openxmlformats.org/officeDocument/2006/relationships/slide" Target="/ppt/slides/slide4.xml" Id="Rb0a95a840b0d4167" /><Relationship Type="http://schemas.openxmlformats.org/officeDocument/2006/relationships/slide" Target="/ppt/slides/slide5.xml" Id="R4933e593f95242d2" /><Relationship Type="http://schemas.openxmlformats.org/officeDocument/2006/relationships/slide" Target="/ppt/slides/slide6.xml" Id="R944944831cb8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5c4680be945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ca08e17c847be" /><Relationship Type="http://schemas.openxmlformats.org/officeDocument/2006/relationships/theme" Target="/ppt/slideMasters/theme/theme1.xml" Id="Raba90d1de42b46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5ca08e17c847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658b7100f48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b4461160a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dd341de1541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54ae451a840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7ee2f126d4f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dcb4c704444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