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344f01ae1943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b78e3133b94f91"/>
  </p:sldMasterIdLst>
  <p:sldIdLst>
    <p:sldId xmlns:r="http://schemas.openxmlformats.org/officeDocument/2006/relationships" id="256" r:id="R484f5aadb7fa4ae7"/>
    <p:sldId xmlns:r="http://schemas.openxmlformats.org/officeDocument/2006/relationships" id="257" r:id="R30f6411ebf564108"/>
    <p:sldId xmlns:r="http://schemas.openxmlformats.org/officeDocument/2006/relationships" id="258" r:id="Reebf3e54cd5f4351"/>
    <p:sldId xmlns:r="http://schemas.openxmlformats.org/officeDocument/2006/relationships" id="259" r:id="Ra802c3f3b4704522"/>
    <p:sldId xmlns:r="http://schemas.openxmlformats.org/officeDocument/2006/relationships" id="260" r:id="R06a2d85c20654225"/>
    <p:sldId xmlns:r="http://schemas.openxmlformats.org/officeDocument/2006/relationships" id="261" r:id="Rb5d4d05d0fcf4a13"/>
    <p:sldId xmlns:r="http://schemas.openxmlformats.org/officeDocument/2006/relationships" id="262" r:id="Rc12292661ae5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78e3133b94f91" /><Relationship Type="http://schemas.openxmlformats.org/officeDocument/2006/relationships/slide" Target="/ppt/slides/slide1.xml" Id="R484f5aadb7fa4ae7" /><Relationship Type="http://schemas.openxmlformats.org/officeDocument/2006/relationships/slide" Target="/ppt/slides/slide2.xml" Id="R30f6411ebf564108" /><Relationship Type="http://schemas.openxmlformats.org/officeDocument/2006/relationships/slide" Target="/ppt/slides/slide3.xml" Id="Reebf3e54cd5f4351" /><Relationship Type="http://schemas.openxmlformats.org/officeDocument/2006/relationships/slide" Target="/ppt/slides/slide4.xml" Id="Ra802c3f3b4704522" /><Relationship Type="http://schemas.openxmlformats.org/officeDocument/2006/relationships/slide" Target="/ppt/slides/slide5.xml" Id="R06a2d85c20654225" /><Relationship Type="http://schemas.openxmlformats.org/officeDocument/2006/relationships/slide" Target="/ppt/slides/slide6.xml" Id="Rb5d4d05d0fcf4a13" /><Relationship Type="http://schemas.openxmlformats.org/officeDocument/2006/relationships/slide" Target="/ppt/slides/slide7.xml" Id="Rc12292661ae5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21ea20de543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8e4332f7a4a98" /><Relationship Type="http://schemas.openxmlformats.org/officeDocument/2006/relationships/theme" Target="/ppt/slideMasters/theme/theme1.xml" Id="R1393ee1d435a47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78e4332f7a4a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1048a806c42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adc188c6247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8dba5ef0d49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d924e5c5044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0623988cf49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fcb5dd5ed4f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68274a1b14e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