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a3596810474e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91a3f1c9b640dd"/>
  </p:sldMasterIdLst>
  <p:sldIdLst>
    <p:sldId xmlns:r="http://schemas.openxmlformats.org/officeDocument/2006/relationships" id="256" r:id="R32056577c5954f76"/>
    <p:sldId xmlns:r="http://schemas.openxmlformats.org/officeDocument/2006/relationships" id="257" r:id="Rf17943492fd0493e"/>
    <p:sldId xmlns:r="http://schemas.openxmlformats.org/officeDocument/2006/relationships" id="258" r:id="Rf0afaa6124e64dc2"/>
    <p:sldId xmlns:r="http://schemas.openxmlformats.org/officeDocument/2006/relationships" id="259" r:id="Rbdfa54b35c23415b"/>
    <p:sldId xmlns:r="http://schemas.openxmlformats.org/officeDocument/2006/relationships" id="260" r:id="Ree64eb036a304739"/>
    <p:sldId xmlns:r="http://schemas.openxmlformats.org/officeDocument/2006/relationships" id="261" r:id="R0aa82ce9cb644fbd"/>
    <p:sldId xmlns:r="http://schemas.openxmlformats.org/officeDocument/2006/relationships" id="262" r:id="R47e02a1f5cd94b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91a3f1c9b640dd" /><Relationship Type="http://schemas.openxmlformats.org/officeDocument/2006/relationships/slide" Target="/ppt/slides/slide1.xml" Id="R32056577c5954f76" /><Relationship Type="http://schemas.openxmlformats.org/officeDocument/2006/relationships/slide" Target="/ppt/slides/slide2.xml" Id="Rf17943492fd0493e" /><Relationship Type="http://schemas.openxmlformats.org/officeDocument/2006/relationships/slide" Target="/ppt/slides/slide3.xml" Id="Rf0afaa6124e64dc2" /><Relationship Type="http://schemas.openxmlformats.org/officeDocument/2006/relationships/slide" Target="/ppt/slides/slide4.xml" Id="Rbdfa54b35c23415b" /><Relationship Type="http://schemas.openxmlformats.org/officeDocument/2006/relationships/slide" Target="/ppt/slides/slide5.xml" Id="Ree64eb036a304739" /><Relationship Type="http://schemas.openxmlformats.org/officeDocument/2006/relationships/slide" Target="/ppt/slides/slide6.xml" Id="R0aa82ce9cb644fbd" /><Relationship Type="http://schemas.openxmlformats.org/officeDocument/2006/relationships/slide" Target="/ppt/slides/slide7.xml" Id="R47e02a1f5cd94b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3acf82d4ec4e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26c8de22f4c27" /><Relationship Type="http://schemas.openxmlformats.org/officeDocument/2006/relationships/theme" Target="/ppt/slideMasters/theme/theme1.xml" Id="Rd9e5361432714d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726c8de22f4c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0200b52a14f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30988f2654f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9f5c7ed0a48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930e5452c4f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a77e52d6b41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98a3ba6154f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c62a655bd4a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 BJØRNSEN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BJØRNSEN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 BJØRNSEN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BJØRNSEN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BJØRNSEN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BJØRNSEN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36 255 181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4 091 685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3 264 597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4 411 947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15 245 471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BJØRNSEN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BJØRNSEN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Jærvegen 250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4341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42 60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981 237 242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 BJØRNSEN AS</a:t>
            </a:r>
          </a:p>
        </p:txBody>
      </p:sp>
    </p:spTree>
  </p:cSld>
  <p:clrMapOvr>
    <a:masterClrMapping xmlns:a="http://schemas.openxmlformats.org/drawingml/2006/main"/>
  </p:clrMapOvr>
</p:sld>
</file>