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59b7522cba41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a2cc40d28a4bf4"/>
  </p:sldMasterIdLst>
  <p:sldIdLst>
    <p:sldId xmlns:r="http://schemas.openxmlformats.org/officeDocument/2006/relationships" id="256" r:id="R0c4055d46e3c4bac"/>
    <p:sldId xmlns:r="http://schemas.openxmlformats.org/officeDocument/2006/relationships" id="257" r:id="R9203b1025a3e4621"/>
    <p:sldId xmlns:r="http://schemas.openxmlformats.org/officeDocument/2006/relationships" id="258" r:id="R63f0bc47a7324aaa"/>
    <p:sldId xmlns:r="http://schemas.openxmlformats.org/officeDocument/2006/relationships" id="259" r:id="Rba6a309779094a38"/>
    <p:sldId xmlns:r="http://schemas.openxmlformats.org/officeDocument/2006/relationships" id="260" r:id="R6e478e12c99649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a2cc40d28a4bf4" /><Relationship Type="http://schemas.openxmlformats.org/officeDocument/2006/relationships/slide" Target="/ppt/slides/slide1.xml" Id="R0c4055d46e3c4bac" /><Relationship Type="http://schemas.openxmlformats.org/officeDocument/2006/relationships/slide" Target="/ppt/slides/slide2.xml" Id="R9203b1025a3e4621" /><Relationship Type="http://schemas.openxmlformats.org/officeDocument/2006/relationships/slide" Target="/ppt/slides/slide3.xml" Id="R63f0bc47a7324aaa" /><Relationship Type="http://schemas.openxmlformats.org/officeDocument/2006/relationships/slide" Target="/ppt/slides/slide4.xml" Id="Rba6a309779094a38" /><Relationship Type="http://schemas.openxmlformats.org/officeDocument/2006/relationships/slide" Target="/ppt/slides/slide5.xml" Id="R6e478e12c99649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64d286f8647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6d1f508584f0a" /><Relationship Type="http://schemas.openxmlformats.org/officeDocument/2006/relationships/theme" Target="/ppt/slideMasters/theme/theme1.xml" Id="Rb0bbc93e61a34b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36d1f508584f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147b20b564b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7b9d69ad748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31c0b497c4d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649dc78ca4d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63389583c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WING &amp; RIFLE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 &amp; RIFLE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981 106 539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WING &amp; RIFLE AS</a:t>
            </a:r>
          </a:p>
        </p:txBody>
      </p:sp>
    </p:spTree>
  </p:cSld>
  <p:clrMapOvr>
    <a:masterClrMapping xmlns:a="http://schemas.openxmlformats.org/drawingml/2006/main"/>
  </p:clrMapOvr>
</p:sld>
</file>