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b63d7641f04d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62d18b3524799"/>
  </p:sldMasterIdLst>
  <p:sldIdLst>
    <p:sldId xmlns:r="http://schemas.openxmlformats.org/officeDocument/2006/relationships" id="256" r:id="R7337b4de1fb14f95"/>
    <p:sldId xmlns:r="http://schemas.openxmlformats.org/officeDocument/2006/relationships" id="257" r:id="R86afe71d4d624df0"/>
    <p:sldId xmlns:r="http://schemas.openxmlformats.org/officeDocument/2006/relationships" id="258" r:id="Rff631988298e49b4"/>
    <p:sldId xmlns:r="http://schemas.openxmlformats.org/officeDocument/2006/relationships" id="259" r:id="R2f86e34c98154d73"/>
    <p:sldId xmlns:r="http://schemas.openxmlformats.org/officeDocument/2006/relationships" id="260" r:id="R93980bae00d040b1"/>
    <p:sldId xmlns:r="http://schemas.openxmlformats.org/officeDocument/2006/relationships" id="261" r:id="Rc1e57ba77c6b41ef"/>
    <p:sldId xmlns:r="http://schemas.openxmlformats.org/officeDocument/2006/relationships" id="262" r:id="Rfe667ca61a9a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62d18b3524799" /><Relationship Type="http://schemas.openxmlformats.org/officeDocument/2006/relationships/slide" Target="/ppt/slides/slide1.xml" Id="R7337b4de1fb14f95" /><Relationship Type="http://schemas.openxmlformats.org/officeDocument/2006/relationships/slide" Target="/ppt/slides/slide2.xml" Id="R86afe71d4d624df0" /><Relationship Type="http://schemas.openxmlformats.org/officeDocument/2006/relationships/slide" Target="/ppt/slides/slide3.xml" Id="Rff631988298e49b4" /><Relationship Type="http://schemas.openxmlformats.org/officeDocument/2006/relationships/slide" Target="/ppt/slides/slide4.xml" Id="R2f86e34c98154d73" /><Relationship Type="http://schemas.openxmlformats.org/officeDocument/2006/relationships/slide" Target="/ppt/slides/slide5.xml" Id="R93980bae00d040b1" /><Relationship Type="http://schemas.openxmlformats.org/officeDocument/2006/relationships/slide" Target="/ppt/slides/slide6.xml" Id="Rc1e57ba77c6b41ef" /><Relationship Type="http://schemas.openxmlformats.org/officeDocument/2006/relationships/slide" Target="/ppt/slides/slide7.xml" Id="Rfe667ca61a9a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5d8f23f5f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845cec06540e9" /><Relationship Type="http://schemas.openxmlformats.org/officeDocument/2006/relationships/theme" Target="/ppt/slideMasters/theme/theme1.xml" Id="R1fd68f410b97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845cec06540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54bf3dfdc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29cc7f771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b9cfea92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b98cf7650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1a2c0789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064da58d3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5a1076a6d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