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2030e5c6ea45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eea8d4190d47ac"/>
  </p:sldMasterIdLst>
  <p:sldIdLst>
    <p:sldId xmlns:r="http://schemas.openxmlformats.org/officeDocument/2006/relationships" id="256" r:id="R9db2da1cb7174f4e"/>
    <p:sldId xmlns:r="http://schemas.openxmlformats.org/officeDocument/2006/relationships" id="257" r:id="R8beb57dda21d41d9"/>
    <p:sldId xmlns:r="http://schemas.openxmlformats.org/officeDocument/2006/relationships" id="258" r:id="Rb79bb517234844ae"/>
    <p:sldId xmlns:r="http://schemas.openxmlformats.org/officeDocument/2006/relationships" id="259" r:id="R223757e3f4084800"/>
    <p:sldId xmlns:r="http://schemas.openxmlformats.org/officeDocument/2006/relationships" id="260" r:id="R5dfc6200796e4673"/>
    <p:sldId xmlns:r="http://schemas.openxmlformats.org/officeDocument/2006/relationships" id="261" r:id="Ra82a2ffc592a4d24"/>
    <p:sldId xmlns:r="http://schemas.openxmlformats.org/officeDocument/2006/relationships" id="262" r:id="R19b4c06fe93048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eea8d4190d47ac" /><Relationship Type="http://schemas.openxmlformats.org/officeDocument/2006/relationships/slide" Target="/ppt/slides/slide1.xml" Id="R9db2da1cb7174f4e" /><Relationship Type="http://schemas.openxmlformats.org/officeDocument/2006/relationships/slide" Target="/ppt/slides/slide2.xml" Id="R8beb57dda21d41d9" /><Relationship Type="http://schemas.openxmlformats.org/officeDocument/2006/relationships/slide" Target="/ppt/slides/slide3.xml" Id="Rb79bb517234844ae" /><Relationship Type="http://schemas.openxmlformats.org/officeDocument/2006/relationships/slide" Target="/ppt/slides/slide4.xml" Id="R223757e3f4084800" /><Relationship Type="http://schemas.openxmlformats.org/officeDocument/2006/relationships/slide" Target="/ppt/slides/slide5.xml" Id="R5dfc6200796e4673" /><Relationship Type="http://schemas.openxmlformats.org/officeDocument/2006/relationships/slide" Target="/ppt/slides/slide6.xml" Id="Ra82a2ffc592a4d24" /><Relationship Type="http://schemas.openxmlformats.org/officeDocument/2006/relationships/slide" Target="/ppt/slides/slide7.xml" Id="R19b4c06fe93048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b062b3ef8f4f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99afae5394819" /><Relationship Type="http://schemas.openxmlformats.org/officeDocument/2006/relationships/theme" Target="/ppt/slideMasters/theme/theme1.xml" Id="Rfe8943acc99e4c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199afae53948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026fc8a2a49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791c072aa41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7ebb12f3248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5ffe28c1944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da49353d546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7ed0ee63140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a7914fd2046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BRØDR. FLATEBØ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BRØDR. FLATEBØ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52 419 679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3 734 724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28 133 357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FLATEBØ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Haukelivegen 1014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