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9cf2e0e0764d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2e1d1cfe084010"/>
  </p:sldMasterIdLst>
  <p:sldIdLst>
    <p:sldId xmlns:r="http://schemas.openxmlformats.org/officeDocument/2006/relationships" id="256" r:id="Rae1b7544f755430c"/>
    <p:sldId xmlns:r="http://schemas.openxmlformats.org/officeDocument/2006/relationships" id="257" r:id="Ra53744fe778749f4"/>
    <p:sldId xmlns:r="http://schemas.openxmlformats.org/officeDocument/2006/relationships" id="258" r:id="Rcb38c1564a3f4542"/>
    <p:sldId xmlns:r="http://schemas.openxmlformats.org/officeDocument/2006/relationships" id="259" r:id="R2480e13457904193"/>
    <p:sldId xmlns:r="http://schemas.openxmlformats.org/officeDocument/2006/relationships" id="260" r:id="R58a1e4613e6d47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2e1d1cfe084010" /><Relationship Type="http://schemas.openxmlformats.org/officeDocument/2006/relationships/slide" Target="/ppt/slides/slide1.xml" Id="Rae1b7544f755430c" /><Relationship Type="http://schemas.openxmlformats.org/officeDocument/2006/relationships/slide" Target="/ppt/slides/slide2.xml" Id="Ra53744fe778749f4" /><Relationship Type="http://schemas.openxmlformats.org/officeDocument/2006/relationships/slide" Target="/ppt/slides/slide3.xml" Id="Rcb38c1564a3f4542" /><Relationship Type="http://schemas.openxmlformats.org/officeDocument/2006/relationships/slide" Target="/ppt/slides/slide4.xml" Id="R2480e13457904193" /><Relationship Type="http://schemas.openxmlformats.org/officeDocument/2006/relationships/slide" Target="/ppt/slides/slide5.xml" Id="R58a1e4613e6d47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4364f6ddff4e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a78509bdf47e2" /><Relationship Type="http://schemas.openxmlformats.org/officeDocument/2006/relationships/theme" Target="/ppt/slideMasters/theme/theme1.xml" Id="Rb2c3f68cfb8c4f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3a78509bdf47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44dc6372d47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90793fc4444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b38f407e049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f32397d744e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44d4eff4142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FINSTAD &amp; TEIG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 &amp; TEIG ANS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Moenshagen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1813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980 809 331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