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cdad4d938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c343a08f540a7"/>
  </p:sldMasterIdLst>
  <p:sldIdLst>
    <p:sldId xmlns:r="http://schemas.openxmlformats.org/officeDocument/2006/relationships" id="256" r:id="R4a84b009cd124192"/>
    <p:sldId xmlns:r="http://schemas.openxmlformats.org/officeDocument/2006/relationships" id="257" r:id="R10cc26a9f4f24ed3"/>
    <p:sldId xmlns:r="http://schemas.openxmlformats.org/officeDocument/2006/relationships" id="258" r:id="Rc19263a4d8f2496d"/>
    <p:sldId xmlns:r="http://schemas.openxmlformats.org/officeDocument/2006/relationships" id="259" r:id="R29d135d83c93498d"/>
    <p:sldId xmlns:r="http://schemas.openxmlformats.org/officeDocument/2006/relationships" id="260" r:id="Re819cf530ea4456c"/>
    <p:sldId xmlns:r="http://schemas.openxmlformats.org/officeDocument/2006/relationships" id="261" r:id="R3ae82631ad1d4ed7"/>
    <p:sldId xmlns:r="http://schemas.openxmlformats.org/officeDocument/2006/relationships" id="262" r:id="R46debcc8249e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c343a08f540a7" /><Relationship Type="http://schemas.openxmlformats.org/officeDocument/2006/relationships/slide" Target="/ppt/slides/slide1.xml" Id="R4a84b009cd124192" /><Relationship Type="http://schemas.openxmlformats.org/officeDocument/2006/relationships/slide" Target="/ppt/slides/slide2.xml" Id="R10cc26a9f4f24ed3" /><Relationship Type="http://schemas.openxmlformats.org/officeDocument/2006/relationships/slide" Target="/ppt/slides/slide3.xml" Id="Rc19263a4d8f2496d" /><Relationship Type="http://schemas.openxmlformats.org/officeDocument/2006/relationships/slide" Target="/ppt/slides/slide4.xml" Id="R29d135d83c93498d" /><Relationship Type="http://schemas.openxmlformats.org/officeDocument/2006/relationships/slide" Target="/ppt/slides/slide5.xml" Id="Re819cf530ea4456c" /><Relationship Type="http://schemas.openxmlformats.org/officeDocument/2006/relationships/slide" Target="/ppt/slides/slide6.xml" Id="R3ae82631ad1d4ed7" /><Relationship Type="http://schemas.openxmlformats.org/officeDocument/2006/relationships/slide" Target="/ppt/slides/slide7.xml" Id="R46debcc8249e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2145e5593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5f9252a64981" /><Relationship Type="http://schemas.openxmlformats.org/officeDocument/2006/relationships/theme" Target="/ppt/slideMasters/theme/theme1.xml" Id="R09172fd23d11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25f9252a6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2d1d127ec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10510578140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9bf5b81b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bade8d6864e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994a6193145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ec77141e47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3addde5f54e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19 414 121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ROBINSON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Brattåsveien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16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980 697 169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