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5fa4f075d346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3ff2b5fa87481c"/>
  </p:sldMasterIdLst>
  <p:sldIdLst>
    <p:sldId xmlns:r="http://schemas.openxmlformats.org/officeDocument/2006/relationships" id="256" r:id="R48a857364ee94211"/>
    <p:sldId xmlns:r="http://schemas.openxmlformats.org/officeDocument/2006/relationships" id="257" r:id="Rf6ba663786194531"/>
    <p:sldId xmlns:r="http://schemas.openxmlformats.org/officeDocument/2006/relationships" id="258" r:id="Rb802421ac48b425c"/>
    <p:sldId xmlns:r="http://schemas.openxmlformats.org/officeDocument/2006/relationships" id="259" r:id="R929477accea14089"/>
    <p:sldId xmlns:r="http://schemas.openxmlformats.org/officeDocument/2006/relationships" id="260" r:id="R5dda875dc27a42f9"/>
    <p:sldId xmlns:r="http://schemas.openxmlformats.org/officeDocument/2006/relationships" id="261" r:id="R44eb7a88037440e7"/>
    <p:sldId xmlns:r="http://schemas.openxmlformats.org/officeDocument/2006/relationships" id="262" r:id="R14717149d80147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3ff2b5fa87481c" /><Relationship Type="http://schemas.openxmlformats.org/officeDocument/2006/relationships/slide" Target="/ppt/slides/slide1.xml" Id="R48a857364ee94211" /><Relationship Type="http://schemas.openxmlformats.org/officeDocument/2006/relationships/slide" Target="/ppt/slides/slide2.xml" Id="Rf6ba663786194531" /><Relationship Type="http://schemas.openxmlformats.org/officeDocument/2006/relationships/slide" Target="/ppt/slides/slide3.xml" Id="Rb802421ac48b425c" /><Relationship Type="http://schemas.openxmlformats.org/officeDocument/2006/relationships/slide" Target="/ppt/slides/slide4.xml" Id="R929477accea14089" /><Relationship Type="http://schemas.openxmlformats.org/officeDocument/2006/relationships/slide" Target="/ppt/slides/slide5.xml" Id="R5dda875dc27a42f9" /><Relationship Type="http://schemas.openxmlformats.org/officeDocument/2006/relationships/slide" Target="/ppt/slides/slide6.xml" Id="R44eb7a88037440e7" /><Relationship Type="http://schemas.openxmlformats.org/officeDocument/2006/relationships/slide" Target="/ppt/slides/slide7.xml" Id="R14717149d80147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f43a40483e4f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8231411464b2a" /><Relationship Type="http://schemas.openxmlformats.org/officeDocument/2006/relationships/theme" Target="/ppt/slideMasters/theme/theme1.xml" Id="Ra40daf707d904d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48231411464b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17b593e0a43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b5e27c61048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e2346c04047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171a0c74349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70f05aca246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63ba7277e4c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1791508b749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13 845 884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61 093 737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244 978 023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49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