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44b0da02514c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75f8f276be47f1"/>
  </p:sldMasterIdLst>
  <p:sldIdLst>
    <p:sldId xmlns:r="http://schemas.openxmlformats.org/officeDocument/2006/relationships" id="256" r:id="R7cab1835cc3d4141"/>
    <p:sldId xmlns:r="http://schemas.openxmlformats.org/officeDocument/2006/relationships" id="257" r:id="R13073f748c454c25"/>
    <p:sldId xmlns:r="http://schemas.openxmlformats.org/officeDocument/2006/relationships" id="258" r:id="Rbc283e3ed7ea4c32"/>
    <p:sldId xmlns:r="http://schemas.openxmlformats.org/officeDocument/2006/relationships" id="259" r:id="R3fd9e7fb1a294494"/>
    <p:sldId xmlns:r="http://schemas.openxmlformats.org/officeDocument/2006/relationships" id="260" r:id="R20684e456b2441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75f8f276be47f1" /><Relationship Type="http://schemas.openxmlformats.org/officeDocument/2006/relationships/slide" Target="/ppt/slides/slide1.xml" Id="R7cab1835cc3d4141" /><Relationship Type="http://schemas.openxmlformats.org/officeDocument/2006/relationships/slide" Target="/ppt/slides/slide2.xml" Id="R13073f748c454c25" /><Relationship Type="http://schemas.openxmlformats.org/officeDocument/2006/relationships/slide" Target="/ppt/slides/slide3.xml" Id="Rbc283e3ed7ea4c32" /><Relationship Type="http://schemas.openxmlformats.org/officeDocument/2006/relationships/slide" Target="/ppt/slides/slide4.xml" Id="R3fd9e7fb1a294494" /><Relationship Type="http://schemas.openxmlformats.org/officeDocument/2006/relationships/slide" Target="/ppt/slides/slide5.xml" Id="R20684e456b2441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f44902701c4a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ec85b268348a0" /><Relationship Type="http://schemas.openxmlformats.org/officeDocument/2006/relationships/theme" Target="/ppt/slideMasters/theme/theme1.xml" Id="R2ae8fca62c2d4b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4ec85b268348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f95f60f3145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28fa8842e43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b8ae2e18e42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516e81f4345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336dcd99a4c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MASKINSERVICE Arne Jørgen Bøhnsdalen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MASKINSERVICE Arne Jørgen Bøhnsdalen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MASKINSERVICE Arne Jørgen Bøhnsdalen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MASKINSERVICE Arne Jørgen Bøhnsdalen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MASKINSERVICE Arne Jørgen Bøhnsdalen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MASKINSERVICE Arne Jørgen Bøhnsdalen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Stømnervegen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2212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bonsedal@online.no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980 649 121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MASKINSERVICE Arne Jørgen Bøhnsdalen</a:t>
            </a:r>
          </a:p>
        </p:txBody>
      </p:sp>
    </p:spTree>
  </p:cSld>
  <p:clrMapOvr>
    <a:masterClrMapping xmlns:a="http://schemas.openxmlformats.org/drawingml/2006/main"/>
  </p:clrMapOvr>
</p:sld>
</file>