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24b6194aaf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ee159dacf3415e"/>
  </p:sldMasterIdLst>
  <p:sldIdLst>
    <p:sldId xmlns:r="http://schemas.openxmlformats.org/officeDocument/2006/relationships" id="256" r:id="R6277d9f4c8504275"/>
    <p:sldId xmlns:r="http://schemas.openxmlformats.org/officeDocument/2006/relationships" id="257" r:id="R24c1584750734e18"/>
    <p:sldId xmlns:r="http://schemas.openxmlformats.org/officeDocument/2006/relationships" id="258" r:id="R34a80e6b35254b83"/>
    <p:sldId xmlns:r="http://schemas.openxmlformats.org/officeDocument/2006/relationships" id="259" r:id="R8a5ae91a97fe4fef"/>
    <p:sldId xmlns:r="http://schemas.openxmlformats.org/officeDocument/2006/relationships" id="260" r:id="Rc3842d9619f040f1"/>
    <p:sldId xmlns:r="http://schemas.openxmlformats.org/officeDocument/2006/relationships" id="261" r:id="R40071f66672a43f9"/>
    <p:sldId xmlns:r="http://schemas.openxmlformats.org/officeDocument/2006/relationships" id="262" r:id="Rf1096638be07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e159dacf3415e" /><Relationship Type="http://schemas.openxmlformats.org/officeDocument/2006/relationships/slide" Target="/ppt/slides/slide1.xml" Id="R6277d9f4c8504275" /><Relationship Type="http://schemas.openxmlformats.org/officeDocument/2006/relationships/slide" Target="/ppt/slides/slide2.xml" Id="R24c1584750734e18" /><Relationship Type="http://schemas.openxmlformats.org/officeDocument/2006/relationships/slide" Target="/ppt/slides/slide3.xml" Id="R34a80e6b35254b83" /><Relationship Type="http://schemas.openxmlformats.org/officeDocument/2006/relationships/slide" Target="/ppt/slides/slide4.xml" Id="R8a5ae91a97fe4fef" /><Relationship Type="http://schemas.openxmlformats.org/officeDocument/2006/relationships/slide" Target="/ppt/slides/slide5.xml" Id="Rc3842d9619f040f1" /><Relationship Type="http://schemas.openxmlformats.org/officeDocument/2006/relationships/slide" Target="/ppt/slides/slide6.xml" Id="R40071f66672a43f9" /><Relationship Type="http://schemas.openxmlformats.org/officeDocument/2006/relationships/slide" Target="/ppt/slides/slide7.xml" Id="Rf1096638be07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0d77de00141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c498628f64e58" /><Relationship Type="http://schemas.openxmlformats.org/officeDocument/2006/relationships/theme" Target="/ppt/slideMasters/theme/theme1.xml" Id="R07367fc7118f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c498628f64e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1fcbadb704d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d7e6c51a242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0929c06c6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2352420de40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9e4f3dabf4d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8ee6a2d35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6df4031e2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AAHEIM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MASKINER &amp; TRANSPORT AS ble etablert [år] og holder til i Lesjaskog.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18 922 396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6 878 245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16 066 077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ORICO HOLDING AS  –  90,2 %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AAHEIM OLA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2668 Lesjaskog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24 45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AAHEIM MASKINER &amp; TRANSPORT AS</a:t>
            </a:r>
          </a:p>
        </p:txBody>
      </p:sp>
    </p:spTree>
  </p:cSld>
  <p:clrMapOvr>
    <a:masterClrMapping xmlns:a="http://schemas.openxmlformats.org/drawingml/2006/main"/>
  </p:clrMapOvr>
</p:sld>
</file>