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269168f190a4c5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c639eafdddc4799"/>
  </p:sldMasterIdLst>
  <p:sldIdLst>
    <p:sldId xmlns:r="http://schemas.openxmlformats.org/officeDocument/2006/relationships" id="256" r:id="Rd382862c9ab649c3"/>
    <p:sldId xmlns:r="http://schemas.openxmlformats.org/officeDocument/2006/relationships" id="257" r:id="R0f99b6e63ad448b1"/>
    <p:sldId xmlns:r="http://schemas.openxmlformats.org/officeDocument/2006/relationships" id="258" r:id="Rc01b0ae4ef4341ae"/>
    <p:sldId xmlns:r="http://schemas.openxmlformats.org/officeDocument/2006/relationships" id="259" r:id="Rc4040c0dc05d4455"/>
    <p:sldId xmlns:r="http://schemas.openxmlformats.org/officeDocument/2006/relationships" id="260" r:id="R58652ceed8034df5"/>
    <p:sldId xmlns:r="http://schemas.openxmlformats.org/officeDocument/2006/relationships" id="261" r:id="Rd85c125074104ef1"/>
    <p:sldId xmlns:r="http://schemas.openxmlformats.org/officeDocument/2006/relationships" id="262" r:id="R59c7b926fd5446f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c639eafdddc4799" /><Relationship Type="http://schemas.openxmlformats.org/officeDocument/2006/relationships/slide" Target="/ppt/slides/slide1.xml" Id="Rd382862c9ab649c3" /><Relationship Type="http://schemas.openxmlformats.org/officeDocument/2006/relationships/slide" Target="/ppt/slides/slide2.xml" Id="R0f99b6e63ad448b1" /><Relationship Type="http://schemas.openxmlformats.org/officeDocument/2006/relationships/slide" Target="/ppt/slides/slide3.xml" Id="Rc01b0ae4ef4341ae" /><Relationship Type="http://schemas.openxmlformats.org/officeDocument/2006/relationships/slide" Target="/ppt/slides/slide4.xml" Id="Rc4040c0dc05d4455" /><Relationship Type="http://schemas.openxmlformats.org/officeDocument/2006/relationships/slide" Target="/ppt/slides/slide5.xml" Id="R58652ceed8034df5" /><Relationship Type="http://schemas.openxmlformats.org/officeDocument/2006/relationships/slide" Target="/ppt/slides/slide6.xml" Id="Rd85c125074104ef1" /><Relationship Type="http://schemas.openxmlformats.org/officeDocument/2006/relationships/slide" Target="/ppt/slides/slide7.xml" Id="R59c7b926fd5446f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7c40d3fa57a499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f035a4002b4f7b" /><Relationship Type="http://schemas.openxmlformats.org/officeDocument/2006/relationships/theme" Target="/ppt/slideMasters/theme/theme1.xml" Id="R764836768bca46d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8f035a4002b4f7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96812301c741a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ec5d6b3b994bd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720e8013ae483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3ab3fb88d84dc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6634e73d154de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67004495004bf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37e5703a2849e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BYGGMESTER LAURITSEN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LAURITSEN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BYGGMESTER LAURITSEN AS ble etablert [år] og holder til i Skien.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LAURITSEN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LAURITSEN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LAURITSEN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46 694 730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3 139 206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2 330 933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9 391 259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17 050 633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LAURITSEN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ALTENBURG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LAURITSEN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Århusvegen 224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3721 Skien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35 53 23 06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980 429 970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LAURITSEN AS</a:t>
            </a:r>
          </a:p>
        </p:txBody>
      </p:sp>
    </p:spTree>
  </p:cSld>
  <p:clrMapOvr>
    <a:masterClrMapping xmlns:a="http://schemas.openxmlformats.org/drawingml/2006/main"/>
  </p:clrMapOvr>
</p:sld>
</file>