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030238c3c049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496812e2ca43b2"/>
  </p:sldMasterIdLst>
  <p:sldIdLst>
    <p:sldId xmlns:r="http://schemas.openxmlformats.org/officeDocument/2006/relationships" id="256" r:id="Rbf8db56057d7435f"/>
    <p:sldId xmlns:r="http://schemas.openxmlformats.org/officeDocument/2006/relationships" id="257" r:id="Rda6472e5d4244aa3"/>
    <p:sldId xmlns:r="http://schemas.openxmlformats.org/officeDocument/2006/relationships" id="258" r:id="Rc5a49063a6c04b67"/>
    <p:sldId xmlns:r="http://schemas.openxmlformats.org/officeDocument/2006/relationships" id="259" r:id="R82c4a44b786c4cd5"/>
    <p:sldId xmlns:r="http://schemas.openxmlformats.org/officeDocument/2006/relationships" id="260" r:id="R468d1f296ad24b83"/>
    <p:sldId xmlns:r="http://schemas.openxmlformats.org/officeDocument/2006/relationships" id="261" r:id="Rbd3f1e34efd64b5d"/>
    <p:sldId xmlns:r="http://schemas.openxmlformats.org/officeDocument/2006/relationships" id="262" r:id="R0869b26085d24e1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496812e2ca43b2" /><Relationship Type="http://schemas.openxmlformats.org/officeDocument/2006/relationships/slide" Target="/ppt/slides/slide1.xml" Id="Rbf8db56057d7435f" /><Relationship Type="http://schemas.openxmlformats.org/officeDocument/2006/relationships/slide" Target="/ppt/slides/slide2.xml" Id="Rda6472e5d4244aa3" /><Relationship Type="http://schemas.openxmlformats.org/officeDocument/2006/relationships/slide" Target="/ppt/slides/slide3.xml" Id="Rc5a49063a6c04b67" /><Relationship Type="http://schemas.openxmlformats.org/officeDocument/2006/relationships/slide" Target="/ppt/slides/slide4.xml" Id="R82c4a44b786c4cd5" /><Relationship Type="http://schemas.openxmlformats.org/officeDocument/2006/relationships/slide" Target="/ppt/slides/slide5.xml" Id="R468d1f296ad24b83" /><Relationship Type="http://schemas.openxmlformats.org/officeDocument/2006/relationships/slide" Target="/ppt/slides/slide6.xml" Id="Rbd3f1e34efd64b5d" /><Relationship Type="http://schemas.openxmlformats.org/officeDocument/2006/relationships/slide" Target="/ppt/slides/slide7.xml" Id="R0869b26085d24e1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9f51e4232446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146ff20c31468f" /><Relationship Type="http://schemas.openxmlformats.org/officeDocument/2006/relationships/theme" Target="/ppt/slideMasters/theme/theme1.xml" Id="R2ff3cf417b6248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f146ff20c3146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52ff0f1674c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2bef970ef4c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d9b6103b4349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feeb3e3fc84d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8df1176e3494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e5967dc76b4ad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18f26cd1f49b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